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tlier Detection in Noisy and Unlabeled Data" id="{5A81802C-9C3F-4E8F-A19A-1ABDBEEFB37B}">
          <p14:sldIdLst>
            <p14:sldId id="2561"/>
          </p14:sldIdLst>
        </p14:section>
        <p14:section name="Foundations and Motivation" id="{7D8FD71E-CA51-4951-9418-DA99C7314A92}">
          <p14:sldIdLst>
            <p14:sldId id="2562"/>
            <p14:sldId id="2563"/>
            <p14:sldId id="2564"/>
          </p14:sldIdLst>
        </p14:section>
        <p14:section name="Classical Statistical Approaches" id="{E1D30668-EDC1-4B9A-AD97-18981A00A2E9}">
          <p14:sldIdLst>
            <p14:sldId id="2565"/>
            <p14:sldId id="2566"/>
            <p14:sldId id="2567"/>
            <p14:sldId id="2568"/>
          </p14:sldIdLst>
        </p14:section>
        <p14:section name="Unsupervised Machine Learning Methods" id="{AC37B327-05C3-480B-BDE8-60A604B3624A}">
          <p14:sldIdLst>
            <p14:sldId id="2569"/>
            <p14:sldId id="2570"/>
            <p14:sldId id="2571"/>
            <p14:sldId id="2572"/>
          </p14:sldIdLst>
        </p14:section>
        <p14:section name="Probabilistic and Applied Perspectives" id="{D15B54B7-6755-4E2F-B9C9-9B017B14C7BF}">
          <p14:sldIdLst>
            <p14:sldId id="2573"/>
            <p14:sldId id="2574"/>
            <p14:sldId id="2575"/>
            <p14:sldId id="25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3" d="2"/>
        <a:sy n="3" d="2"/>
      </p:scale>
      <p:origin x="-6" y="-3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92031-D38B-445F-8A0C-3125A986A795}"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B144A96F-14CD-480E-B02E-43FC70C3C457}">
      <dgm:prSet/>
      <dgm:spPr/>
      <dgm:t>
        <a:bodyPr/>
        <a:lstStyle/>
        <a:p>
          <a:pPr>
            <a:lnSpc>
              <a:spcPct val="100000"/>
            </a:lnSpc>
            <a:defRPr b="1"/>
          </a:pPr>
          <a:r>
            <a:rPr lang="en-US"/>
            <a:t>Outlier Detection as Filtering</a:t>
          </a:r>
        </a:p>
      </dgm:t>
    </dgm:pt>
    <dgm:pt modelId="{FA3F6489-3052-40C2-8458-B3FB3B864E91}" type="parTrans" cxnId="{AFB2E620-E418-44CB-B574-FDF91056B426}">
      <dgm:prSet/>
      <dgm:spPr/>
      <dgm:t>
        <a:bodyPr/>
        <a:lstStyle/>
        <a:p>
          <a:endParaRPr lang="en-US"/>
        </a:p>
      </dgm:t>
    </dgm:pt>
    <dgm:pt modelId="{8C84D102-0C44-4646-8E74-E9AB2E73DE5D}" type="sibTrans" cxnId="{AFB2E620-E418-44CB-B574-FDF91056B426}">
      <dgm:prSet/>
      <dgm:spPr/>
      <dgm:t>
        <a:bodyPr/>
        <a:lstStyle/>
        <a:p>
          <a:pPr>
            <a:lnSpc>
              <a:spcPct val="100000"/>
            </a:lnSpc>
            <a:defRPr b="1"/>
          </a:pPr>
          <a:endParaRPr lang="en-US"/>
        </a:p>
      </dgm:t>
    </dgm:pt>
    <dgm:pt modelId="{91EE15A3-5041-42A4-8244-16ED34A151AE}">
      <dgm:prSet/>
      <dgm:spPr/>
      <dgm:t>
        <a:bodyPr/>
        <a:lstStyle/>
        <a:p>
          <a:pPr>
            <a:lnSpc>
              <a:spcPct val="100000"/>
            </a:lnSpc>
          </a:pPr>
          <a:r>
            <a:rPr lang="en-US"/>
            <a:t>Outlier detection acts as a filtering mechanism, prioritizing cases for further review rather than predicting outcomes.</a:t>
          </a:r>
        </a:p>
      </dgm:t>
    </dgm:pt>
    <dgm:pt modelId="{CD1B6F06-58EF-439D-B0C2-3845702CD91F}" type="parTrans" cxnId="{10EA9817-7F2A-4876-9CFB-845D064BAE0B}">
      <dgm:prSet/>
      <dgm:spPr/>
      <dgm:t>
        <a:bodyPr/>
        <a:lstStyle/>
        <a:p>
          <a:endParaRPr lang="en-US"/>
        </a:p>
      </dgm:t>
    </dgm:pt>
    <dgm:pt modelId="{18B70083-76C7-41ED-8FED-2980695A823D}" type="sibTrans" cxnId="{10EA9817-7F2A-4876-9CFB-845D064BAE0B}">
      <dgm:prSet/>
      <dgm:spPr/>
      <dgm:t>
        <a:bodyPr/>
        <a:lstStyle/>
        <a:p>
          <a:endParaRPr lang="en-US"/>
        </a:p>
      </dgm:t>
    </dgm:pt>
    <dgm:pt modelId="{BB532F85-1655-4512-9480-DB56936A8C95}">
      <dgm:prSet/>
      <dgm:spPr/>
      <dgm:t>
        <a:bodyPr/>
        <a:lstStyle/>
        <a:p>
          <a:pPr>
            <a:lnSpc>
              <a:spcPct val="100000"/>
            </a:lnSpc>
            <a:defRPr b="1"/>
          </a:pPr>
          <a:r>
            <a:rPr lang="en-US"/>
            <a:t>PRIDIT Composite Scoring</a:t>
          </a:r>
        </a:p>
      </dgm:t>
    </dgm:pt>
    <dgm:pt modelId="{CDAF7BBC-3C14-4C98-818A-6408685DBA1F}" type="parTrans" cxnId="{844DEE28-394A-422B-9A51-FDFF50AA6482}">
      <dgm:prSet/>
      <dgm:spPr/>
      <dgm:t>
        <a:bodyPr/>
        <a:lstStyle/>
        <a:p>
          <a:endParaRPr lang="en-US"/>
        </a:p>
      </dgm:t>
    </dgm:pt>
    <dgm:pt modelId="{73D5008C-C3F4-40F3-9F7D-EE9660D3CB02}" type="sibTrans" cxnId="{844DEE28-394A-422B-9A51-FDFF50AA6482}">
      <dgm:prSet/>
      <dgm:spPr/>
      <dgm:t>
        <a:bodyPr/>
        <a:lstStyle/>
        <a:p>
          <a:pPr>
            <a:lnSpc>
              <a:spcPct val="100000"/>
            </a:lnSpc>
            <a:defRPr b="1"/>
          </a:pPr>
          <a:endParaRPr lang="en-US"/>
        </a:p>
      </dgm:t>
    </dgm:pt>
    <dgm:pt modelId="{06885AB1-3EB8-47C3-86D3-14AF96379CEB}">
      <dgm:prSet/>
      <dgm:spPr/>
      <dgm:t>
        <a:bodyPr/>
        <a:lstStyle/>
        <a:p>
          <a:pPr>
            <a:lnSpc>
              <a:spcPct val="100000"/>
            </a:lnSpc>
          </a:pPr>
          <a:r>
            <a:rPr lang="en-US"/>
            <a:t>PRIDIT methods combine multiple weak signals into a robust composite score for identifying relevant anomalies.</a:t>
          </a:r>
        </a:p>
      </dgm:t>
    </dgm:pt>
    <dgm:pt modelId="{784DD913-5E8D-45FA-895B-F729EC73C6FE}" type="parTrans" cxnId="{EAE33941-5013-4BBC-A62F-D377F8211127}">
      <dgm:prSet/>
      <dgm:spPr/>
      <dgm:t>
        <a:bodyPr/>
        <a:lstStyle/>
        <a:p>
          <a:endParaRPr lang="en-US"/>
        </a:p>
      </dgm:t>
    </dgm:pt>
    <dgm:pt modelId="{2E871ED4-7963-4714-927A-3BA4204169D1}" type="sibTrans" cxnId="{EAE33941-5013-4BBC-A62F-D377F8211127}">
      <dgm:prSet/>
      <dgm:spPr/>
      <dgm:t>
        <a:bodyPr/>
        <a:lstStyle/>
        <a:p>
          <a:endParaRPr lang="en-US"/>
        </a:p>
      </dgm:t>
    </dgm:pt>
    <dgm:pt modelId="{E7B48F3C-D89C-4AD2-88B5-0CFE8ED3A7B0}">
      <dgm:prSet/>
      <dgm:spPr/>
      <dgm:t>
        <a:bodyPr/>
        <a:lstStyle/>
        <a:p>
          <a:pPr>
            <a:lnSpc>
              <a:spcPct val="100000"/>
            </a:lnSpc>
            <a:defRPr b="1"/>
          </a:pPr>
          <a:r>
            <a:rPr lang="en-US"/>
            <a:t>Screening Logic and Transparency</a:t>
          </a:r>
        </a:p>
      </dgm:t>
    </dgm:pt>
    <dgm:pt modelId="{03A87F8D-8CE3-4885-9C54-3BFF685517B0}" type="parTrans" cxnId="{CB7E6107-4248-4C5F-A1A4-79A9D37F4B18}">
      <dgm:prSet/>
      <dgm:spPr/>
      <dgm:t>
        <a:bodyPr/>
        <a:lstStyle/>
        <a:p>
          <a:endParaRPr lang="en-US"/>
        </a:p>
      </dgm:t>
    </dgm:pt>
    <dgm:pt modelId="{1BAD6EF4-1FB9-4D55-813D-F1251DB1357C}" type="sibTrans" cxnId="{CB7E6107-4248-4C5F-A1A4-79A9D37F4B18}">
      <dgm:prSet/>
      <dgm:spPr/>
      <dgm:t>
        <a:bodyPr/>
        <a:lstStyle/>
        <a:p>
          <a:endParaRPr lang="en-US"/>
        </a:p>
      </dgm:t>
    </dgm:pt>
    <dgm:pt modelId="{BB45BB8A-CFAD-424F-AF80-7334503C1F65}">
      <dgm:prSet/>
      <dgm:spPr/>
      <dgm:t>
        <a:bodyPr/>
        <a:lstStyle/>
        <a:p>
          <a:pPr>
            <a:lnSpc>
              <a:spcPct val="100000"/>
            </a:lnSpc>
          </a:pPr>
          <a:r>
            <a:rPr lang="en-US"/>
            <a:t>Screening emphasizes transparency and interpretability, helping practitioners understand flagged cases and accept false positives.</a:t>
          </a:r>
        </a:p>
      </dgm:t>
    </dgm:pt>
    <dgm:pt modelId="{52CB0F79-7E80-480B-BAF4-2978B65DF198}" type="parTrans" cxnId="{4A99F27F-7BBB-4C88-9284-05331B8A14FF}">
      <dgm:prSet/>
      <dgm:spPr/>
      <dgm:t>
        <a:bodyPr/>
        <a:lstStyle/>
        <a:p>
          <a:endParaRPr lang="en-US"/>
        </a:p>
      </dgm:t>
    </dgm:pt>
    <dgm:pt modelId="{47999423-02D1-4C68-ACBD-17237DB37510}" type="sibTrans" cxnId="{4A99F27F-7BBB-4C88-9284-05331B8A14FF}">
      <dgm:prSet/>
      <dgm:spPr/>
      <dgm:t>
        <a:bodyPr/>
        <a:lstStyle/>
        <a:p>
          <a:endParaRPr lang="en-US"/>
        </a:p>
      </dgm:t>
    </dgm:pt>
    <dgm:pt modelId="{CDD40EA4-07B7-4D23-A86A-17529960F2BF}" type="pres">
      <dgm:prSet presAssocID="{66892031-D38B-445F-8A0C-3125A986A795}" presName="Root" presStyleCnt="0">
        <dgm:presLayoutVars>
          <dgm:dir/>
          <dgm:resizeHandles val="exact"/>
        </dgm:presLayoutVars>
      </dgm:prSet>
      <dgm:spPr/>
    </dgm:pt>
    <dgm:pt modelId="{46BD69CA-19A4-4E02-8362-AED58C62D7B0}" type="pres">
      <dgm:prSet presAssocID="{B144A96F-14CD-480E-B02E-43FC70C3C457}" presName="Composite" presStyleCnt="0"/>
      <dgm:spPr/>
    </dgm:pt>
    <dgm:pt modelId="{D3C306F7-A1A1-42DC-8FE7-24C413EC2AA1}" type="pres">
      <dgm:prSet presAssocID="{B144A96F-14CD-480E-B02E-43FC70C3C457}"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l="10501" r="22748" b="-1"/>
          <a:stretch/>
        </a:blipFill>
      </dgm:spPr>
      <dgm:extLst>
        <a:ext uri="{E40237B7-FDA0-4F09-8148-C483321AD2D9}">
          <dgm14:cNvPr xmlns:dgm14="http://schemas.microsoft.com/office/drawing/2010/diagram" id="0" name="" descr="Chaotic moving lines and spheres, artificial intelligence, complexity of changing spaces"/>
        </a:ext>
      </dgm:extLst>
    </dgm:pt>
    <dgm:pt modelId="{62ECC40C-9CF9-4D16-9753-9F4D4D10D404}" type="pres">
      <dgm:prSet presAssocID="{B144A96F-14CD-480E-B02E-43FC70C3C457}" presName="Subtitle" presStyleLbl="revTx" presStyleIdx="0" presStyleCnt="6">
        <dgm:presLayoutVars>
          <dgm:chMax val="0"/>
          <dgm:bulletEnabled/>
        </dgm:presLayoutVars>
      </dgm:prSet>
      <dgm:spPr/>
    </dgm:pt>
    <dgm:pt modelId="{9883F048-B3C5-4AB8-BCE3-EE2212D760DA}" type="pres">
      <dgm:prSet presAssocID="{B144A96F-14CD-480E-B02E-43FC70C3C457}" presName="Description" presStyleLbl="revTx" presStyleIdx="1" presStyleCnt="6">
        <dgm:presLayoutVars>
          <dgm:bulletEnabled/>
        </dgm:presLayoutVars>
      </dgm:prSet>
      <dgm:spPr/>
    </dgm:pt>
    <dgm:pt modelId="{C0EE735A-685D-4FA4-BE81-99653EFECE01}" type="pres">
      <dgm:prSet presAssocID="{8C84D102-0C44-4646-8E74-E9AB2E73DE5D}" presName="sibTrans" presStyleLbl="sibTrans2D1" presStyleIdx="0" presStyleCnt="0"/>
      <dgm:spPr/>
    </dgm:pt>
    <dgm:pt modelId="{8C317E99-DD50-4C8D-A935-18478BD06511}" type="pres">
      <dgm:prSet presAssocID="{BB532F85-1655-4512-9480-DB56936A8C95}" presName="Composite" presStyleCnt="0"/>
      <dgm:spPr/>
    </dgm:pt>
    <dgm:pt modelId="{30B91E9D-53AD-4E10-A0AB-E36D2CBF1BAE}" type="pres">
      <dgm:prSet presAssocID="{BB532F85-1655-4512-9480-DB56936A8C95}"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33251" r="-2" b="-1"/>
          <a:stretch/>
        </a:blipFill>
      </dgm:spPr>
      <dgm:extLst>
        <a:ext uri="{E40237B7-FDA0-4F09-8148-C483321AD2D9}">
          <dgm14:cNvPr xmlns:dgm14="http://schemas.microsoft.com/office/drawing/2010/diagram" id="0" name="" descr="Portfolie strategy and growth of investment concept"/>
        </a:ext>
      </dgm:extLst>
    </dgm:pt>
    <dgm:pt modelId="{C2C7A0BF-716E-443A-A797-F50E504A27ED}" type="pres">
      <dgm:prSet presAssocID="{BB532F85-1655-4512-9480-DB56936A8C95}" presName="Subtitle" presStyleLbl="revTx" presStyleIdx="2" presStyleCnt="6">
        <dgm:presLayoutVars>
          <dgm:chMax val="0"/>
          <dgm:bulletEnabled/>
        </dgm:presLayoutVars>
      </dgm:prSet>
      <dgm:spPr/>
    </dgm:pt>
    <dgm:pt modelId="{1B57BB90-4023-4791-9B7A-49CAB32EA513}" type="pres">
      <dgm:prSet presAssocID="{BB532F85-1655-4512-9480-DB56936A8C95}" presName="Description" presStyleLbl="revTx" presStyleIdx="3" presStyleCnt="6">
        <dgm:presLayoutVars>
          <dgm:bulletEnabled/>
        </dgm:presLayoutVars>
      </dgm:prSet>
      <dgm:spPr/>
    </dgm:pt>
    <dgm:pt modelId="{C4173703-1A77-4C66-9F5B-261B2C12D324}" type="pres">
      <dgm:prSet presAssocID="{73D5008C-C3F4-40F3-9F7D-EE9660D3CB02}" presName="sibTrans" presStyleLbl="sibTrans2D1" presStyleIdx="0" presStyleCnt="0"/>
      <dgm:spPr/>
    </dgm:pt>
    <dgm:pt modelId="{985262A0-CDBD-40A3-915E-32B47D94F69C}" type="pres">
      <dgm:prSet presAssocID="{E7B48F3C-D89C-4AD2-88B5-0CFE8ED3A7B0}" presName="Composite" presStyleCnt="0"/>
      <dgm:spPr/>
    </dgm:pt>
    <dgm:pt modelId="{4EE4C5B7-0508-4292-B75A-5A7FC0330FBF}" type="pres">
      <dgm:prSet presAssocID="{E7B48F3C-D89C-4AD2-88B5-0CFE8ED3A7B0}"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18690" r="9303" b="-11"/>
          <a:stretch/>
        </a:blipFill>
      </dgm:spPr>
      <dgm:extLst>
        <a:ext uri="{E40237B7-FDA0-4F09-8148-C483321AD2D9}">
          <dgm14:cNvPr xmlns:dgm14="http://schemas.microsoft.com/office/drawing/2010/diagram" id="0" name="" descr="A young man voting"/>
        </a:ext>
      </dgm:extLst>
    </dgm:pt>
    <dgm:pt modelId="{9287ADD0-BDF9-494B-8145-BDE38768D730}" type="pres">
      <dgm:prSet presAssocID="{E7B48F3C-D89C-4AD2-88B5-0CFE8ED3A7B0}" presName="Subtitle" presStyleLbl="revTx" presStyleIdx="4" presStyleCnt="6">
        <dgm:presLayoutVars>
          <dgm:chMax val="0"/>
          <dgm:bulletEnabled/>
        </dgm:presLayoutVars>
      </dgm:prSet>
      <dgm:spPr/>
    </dgm:pt>
    <dgm:pt modelId="{6556F15C-6C3E-4FA3-87AB-94AAC0E11DCB}" type="pres">
      <dgm:prSet presAssocID="{E7B48F3C-D89C-4AD2-88B5-0CFE8ED3A7B0}" presName="Description" presStyleLbl="revTx" presStyleIdx="5" presStyleCnt="6">
        <dgm:presLayoutVars>
          <dgm:bulletEnabled/>
        </dgm:presLayoutVars>
      </dgm:prSet>
      <dgm:spPr/>
    </dgm:pt>
  </dgm:ptLst>
  <dgm:cxnLst>
    <dgm:cxn modelId="{CB7E6107-4248-4C5F-A1A4-79A9D37F4B18}" srcId="{66892031-D38B-445F-8A0C-3125A986A795}" destId="{E7B48F3C-D89C-4AD2-88B5-0CFE8ED3A7B0}" srcOrd="2" destOrd="0" parTransId="{03A87F8D-8CE3-4885-9C54-3BFF685517B0}" sibTransId="{1BAD6EF4-1FB9-4D55-813D-F1251DB1357C}"/>
    <dgm:cxn modelId="{10EA9817-7F2A-4876-9CFB-845D064BAE0B}" srcId="{B144A96F-14CD-480E-B02E-43FC70C3C457}" destId="{91EE15A3-5041-42A4-8244-16ED34A151AE}" srcOrd="0" destOrd="0" parTransId="{CD1B6F06-58EF-439D-B0C2-3845702CD91F}" sibTransId="{18B70083-76C7-41ED-8FED-2980695A823D}"/>
    <dgm:cxn modelId="{AFB2E620-E418-44CB-B574-FDF91056B426}" srcId="{66892031-D38B-445F-8A0C-3125A986A795}" destId="{B144A96F-14CD-480E-B02E-43FC70C3C457}" srcOrd="0" destOrd="0" parTransId="{FA3F6489-3052-40C2-8458-B3FB3B864E91}" sibTransId="{8C84D102-0C44-4646-8E74-E9AB2E73DE5D}"/>
    <dgm:cxn modelId="{32BD2C22-A151-48A9-95CB-35D9B9231AA1}" type="presOf" srcId="{06885AB1-3EB8-47C3-86D3-14AF96379CEB}" destId="{1B57BB90-4023-4791-9B7A-49CAB32EA513}" srcOrd="0" destOrd="0" presId="urn:microsoft.com/office/officeart/2024/3/layout/verticalVisualTextBlock1"/>
    <dgm:cxn modelId="{B4826222-7163-4067-9FAD-C06C564E0440}" type="presOf" srcId="{66892031-D38B-445F-8A0C-3125A986A795}" destId="{CDD40EA4-07B7-4D23-A86A-17529960F2BF}" srcOrd="0" destOrd="0" presId="urn:microsoft.com/office/officeart/2024/3/layout/verticalVisualTextBlock1"/>
    <dgm:cxn modelId="{844DEE28-394A-422B-9A51-FDFF50AA6482}" srcId="{66892031-D38B-445F-8A0C-3125A986A795}" destId="{BB532F85-1655-4512-9480-DB56936A8C95}" srcOrd="1" destOrd="0" parTransId="{CDAF7BBC-3C14-4C98-818A-6408685DBA1F}" sibTransId="{73D5008C-C3F4-40F3-9F7D-EE9660D3CB02}"/>
    <dgm:cxn modelId="{F595AE34-FDE3-4BC4-A369-046C63FC7CD2}" type="presOf" srcId="{91EE15A3-5041-42A4-8244-16ED34A151AE}" destId="{9883F048-B3C5-4AB8-BCE3-EE2212D760DA}" srcOrd="0" destOrd="0" presId="urn:microsoft.com/office/officeart/2024/3/layout/verticalVisualTextBlock1"/>
    <dgm:cxn modelId="{EAE33941-5013-4BBC-A62F-D377F8211127}" srcId="{BB532F85-1655-4512-9480-DB56936A8C95}" destId="{06885AB1-3EB8-47C3-86D3-14AF96379CEB}" srcOrd="0" destOrd="0" parTransId="{784DD913-5E8D-45FA-895B-F729EC73C6FE}" sibTransId="{2E871ED4-7963-4714-927A-3BA4204169D1}"/>
    <dgm:cxn modelId="{51AB946F-912F-484E-B54B-447C753C769B}" type="presOf" srcId="{BB45BB8A-CFAD-424F-AF80-7334503C1F65}" destId="{6556F15C-6C3E-4FA3-87AB-94AAC0E11DCB}" srcOrd="0" destOrd="0" presId="urn:microsoft.com/office/officeart/2024/3/layout/verticalVisualTextBlock1"/>
    <dgm:cxn modelId="{4A99F27F-7BBB-4C88-9284-05331B8A14FF}" srcId="{E7B48F3C-D89C-4AD2-88B5-0CFE8ED3A7B0}" destId="{BB45BB8A-CFAD-424F-AF80-7334503C1F65}" srcOrd="0" destOrd="0" parTransId="{52CB0F79-7E80-480B-BAF4-2978B65DF198}" sibTransId="{47999423-02D1-4C68-ACBD-17237DB37510}"/>
    <dgm:cxn modelId="{5DB77B84-7738-4A2A-A710-08BBFAEC8ED7}" type="presOf" srcId="{73D5008C-C3F4-40F3-9F7D-EE9660D3CB02}" destId="{C4173703-1A77-4C66-9F5B-261B2C12D324}" srcOrd="0" destOrd="0" presId="urn:microsoft.com/office/officeart/2024/3/layout/verticalVisualTextBlock1"/>
    <dgm:cxn modelId="{59668B99-6DD4-462F-A442-0C97B5E80D75}" type="presOf" srcId="{B144A96F-14CD-480E-B02E-43FC70C3C457}" destId="{62ECC40C-9CF9-4D16-9753-9F4D4D10D404}" srcOrd="0" destOrd="0" presId="urn:microsoft.com/office/officeart/2024/3/layout/verticalVisualTextBlock1"/>
    <dgm:cxn modelId="{E156F2AB-A339-4F87-B1C0-22CB7C21694D}" type="presOf" srcId="{BB532F85-1655-4512-9480-DB56936A8C95}" destId="{C2C7A0BF-716E-443A-A797-F50E504A27ED}" srcOrd="0" destOrd="0" presId="urn:microsoft.com/office/officeart/2024/3/layout/verticalVisualTextBlock1"/>
    <dgm:cxn modelId="{A38666AF-11E7-420E-838A-99D53E8FF1DB}" type="presOf" srcId="{8C84D102-0C44-4646-8E74-E9AB2E73DE5D}" destId="{C0EE735A-685D-4FA4-BE81-99653EFECE01}" srcOrd="0" destOrd="0" presId="urn:microsoft.com/office/officeart/2024/3/layout/verticalVisualTextBlock1"/>
    <dgm:cxn modelId="{117EE0F9-464A-419E-B68D-C79B2B1E0DE1}" type="presOf" srcId="{E7B48F3C-D89C-4AD2-88B5-0CFE8ED3A7B0}" destId="{9287ADD0-BDF9-494B-8145-BDE38768D730}" srcOrd="0" destOrd="0" presId="urn:microsoft.com/office/officeart/2024/3/layout/verticalVisualTextBlock1"/>
    <dgm:cxn modelId="{C9C523C3-4A55-47F4-A277-3B39DD6B2D6B}" type="presParOf" srcId="{CDD40EA4-07B7-4D23-A86A-17529960F2BF}" destId="{46BD69CA-19A4-4E02-8362-AED58C62D7B0}" srcOrd="0" destOrd="0" presId="urn:microsoft.com/office/officeart/2024/3/layout/verticalVisualTextBlock1"/>
    <dgm:cxn modelId="{C488BBB2-1B6E-47F6-B53F-29535AB445F2}" type="presParOf" srcId="{46BD69CA-19A4-4E02-8362-AED58C62D7B0}" destId="{D3C306F7-A1A1-42DC-8FE7-24C413EC2AA1}" srcOrd="0" destOrd="0" presId="urn:microsoft.com/office/officeart/2024/3/layout/verticalVisualTextBlock1"/>
    <dgm:cxn modelId="{6E329DB7-6FAB-4C16-8002-3FB3A80DD88B}" type="presParOf" srcId="{46BD69CA-19A4-4E02-8362-AED58C62D7B0}" destId="{62ECC40C-9CF9-4D16-9753-9F4D4D10D404}" srcOrd="1" destOrd="0" presId="urn:microsoft.com/office/officeart/2024/3/layout/verticalVisualTextBlock1"/>
    <dgm:cxn modelId="{3087143F-DD20-45FC-B58B-BAB5201CD0DB}" type="presParOf" srcId="{46BD69CA-19A4-4E02-8362-AED58C62D7B0}" destId="{9883F048-B3C5-4AB8-BCE3-EE2212D760DA}" srcOrd="2" destOrd="0" presId="urn:microsoft.com/office/officeart/2024/3/layout/verticalVisualTextBlock1"/>
    <dgm:cxn modelId="{7648A8A8-ED31-4E5C-9842-060B61B4C7BB}" type="presParOf" srcId="{CDD40EA4-07B7-4D23-A86A-17529960F2BF}" destId="{C0EE735A-685D-4FA4-BE81-99653EFECE01}" srcOrd="1" destOrd="0" presId="urn:microsoft.com/office/officeart/2024/3/layout/verticalVisualTextBlock1"/>
    <dgm:cxn modelId="{3AB3C666-AD8F-4847-AD31-4D92D65A8BF0}" type="presParOf" srcId="{CDD40EA4-07B7-4D23-A86A-17529960F2BF}" destId="{8C317E99-DD50-4C8D-A935-18478BD06511}" srcOrd="2" destOrd="0" presId="urn:microsoft.com/office/officeart/2024/3/layout/verticalVisualTextBlock1"/>
    <dgm:cxn modelId="{F7746A8E-3FFD-45E1-8C2E-F3438BB05D0C}" type="presParOf" srcId="{8C317E99-DD50-4C8D-A935-18478BD06511}" destId="{30B91E9D-53AD-4E10-A0AB-E36D2CBF1BAE}" srcOrd="0" destOrd="0" presId="urn:microsoft.com/office/officeart/2024/3/layout/verticalVisualTextBlock1"/>
    <dgm:cxn modelId="{79929A50-0AAF-4DA2-A0F9-0F67DFD2D3B7}" type="presParOf" srcId="{8C317E99-DD50-4C8D-A935-18478BD06511}" destId="{C2C7A0BF-716E-443A-A797-F50E504A27ED}" srcOrd="1" destOrd="0" presId="urn:microsoft.com/office/officeart/2024/3/layout/verticalVisualTextBlock1"/>
    <dgm:cxn modelId="{BAD8DBFE-7E12-4113-9FD8-AFD77A0CE22B}" type="presParOf" srcId="{8C317E99-DD50-4C8D-A935-18478BD06511}" destId="{1B57BB90-4023-4791-9B7A-49CAB32EA513}" srcOrd="2" destOrd="0" presId="urn:microsoft.com/office/officeart/2024/3/layout/verticalVisualTextBlock1"/>
    <dgm:cxn modelId="{3599A03D-87FE-4E45-A58A-67D29A451D9A}" type="presParOf" srcId="{CDD40EA4-07B7-4D23-A86A-17529960F2BF}" destId="{C4173703-1A77-4C66-9F5B-261B2C12D324}" srcOrd="3" destOrd="0" presId="urn:microsoft.com/office/officeart/2024/3/layout/verticalVisualTextBlock1"/>
    <dgm:cxn modelId="{4446DA34-1AE3-4BDF-B9ED-6B9E852A13C8}" type="presParOf" srcId="{CDD40EA4-07B7-4D23-A86A-17529960F2BF}" destId="{985262A0-CDBD-40A3-915E-32B47D94F69C}" srcOrd="4" destOrd="0" presId="urn:microsoft.com/office/officeart/2024/3/layout/verticalVisualTextBlock1"/>
    <dgm:cxn modelId="{1E1BF5CD-A724-477B-A1C0-4EF7189AB2D8}" type="presParOf" srcId="{985262A0-CDBD-40A3-915E-32B47D94F69C}" destId="{4EE4C5B7-0508-4292-B75A-5A7FC0330FBF}" srcOrd="0" destOrd="0" presId="urn:microsoft.com/office/officeart/2024/3/layout/verticalVisualTextBlock1"/>
    <dgm:cxn modelId="{BB2DAFFA-E071-411C-B321-E2A57AF00F54}" type="presParOf" srcId="{985262A0-CDBD-40A3-915E-32B47D94F69C}" destId="{9287ADD0-BDF9-494B-8145-BDE38768D730}" srcOrd="1" destOrd="0" presId="urn:microsoft.com/office/officeart/2024/3/layout/verticalVisualTextBlock1"/>
    <dgm:cxn modelId="{3DB0131E-2329-469E-AF59-3CDC1024FE72}" type="presParOf" srcId="{985262A0-CDBD-40A3-915E-32B47D94F69C}" destId="{6556F15C-6C3E-4FA3-87AB-94AAC0E11DCB}"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306F7-A1A1-42DC-8FE7-24C413EC2AA1}">
      <dsp:nvSpPr>
        <dsp:cNvPr id="0" name=""/>
        <dsp:cNvSpPr/>
      </dsp:nvSpPr>
      <dsp:spPr>
        <a:xfrm>
          <a:off x="0" y="0"/>
          <a:ext cx="1283751" cy="128375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l="10501" r="22748" b="-1"/>
          <a:stretch/>
        </a:blipFill>
        <a:ln>
          <a:noFill/>
        </a:ln>
        <a:effectLst/>
      </dsp:spPr>
      <dsp:style>
        <a:lnRef idx="0">
          <a:scrgbClr r="0" g="0" b="0"/>
        </a:lnRef>
        <a:fillRef idx="3">
          <a:scrgbClr r="0" g="0" b="0"/>
        </a:fillRef>
        <a:effectRef idx="2">
          <a:scrgbClr r="0" g="0" b="0"/>
        </a:effectRef>
        <a:fontRef idx="minor">
          <a:schemeClr val="lt1"/>
        </a:fontRef>
      </dsp:style>
    </dsp:sp>
    <dsp:sp modelId="{62ECC40C-9CF9-4D16-9753-9F4D4D10D404}">
      <dsp:nvSpPr>
        <dsp:cNvPr id="0" name=""/>
        <dsp:cNvSpPr/>
      </dsp:nvSpPr>
      <dsp:spPr>
        <a:xfrm>
          <a:off x="1463751" y="0"/>
          <a:ext cx="9499904" cy="357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Outlier Detection as Filtering</a:t>
          </a:r>
        </a:p>
      </dsp:txBody>
      <dsp:txXfrm>
        <a:off x="1463751" y="0"/>
        <a:ext cx="9499904" cy="357849"/>
      </dsp:txXfrm>
    </dsp:sp>
    <dsp:sp modelId="{9883F048-B3C5-4AB8-BCE3-EE2212D760DA}">
      <dsp:nvSpPr>
        <dsp:cNvPr id="0" name=""/>
        <dsp:cNvSpPr/>
      </dsp:nvSpPr>
      <dsp:spPr>
        <a:xfrm>
          <a:off x="1463751" y="357849"/>
          <a:ext cx="9499904"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Outlier detection acts as a filtering mechanism, prioritizing cases for further review rather than predicting outcomes.</a:t>
          </a:r>
        </a:p>
      </dsp:txBody>
      <dsp:txXfrm>
        <a:off x="1463751" y="357849"/>
        <a:ext cx="9499904" cy="925901"/>
      </dsp:txXfrm>
    </dsp:sp>
    <dsp:sp modelId="{30B91E9D-53AD-4E10-A0AB-E36D2CBF1BAE}">
      <dsp:nvSpPr>
        <dsp:cNvPr id="0" name=""/>
        <dsp:cNvSpPr/>
      </dsp:nvSpPr>
      <dsp:spPr>
        <a:xfrm>
          <a:off x="0" y="1386451"/>
          <a:ext cx="1283751" cy="128375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33251" r="-2" b="-1"/>
          <a:stretch/>
        </a:blipFill>
        <a:ln>
          <a:noFill/>
        </a:ln>
        <a:effectLst/>
      </dsp:spPr>
      <dsp:style>
        <a:lnRef idx="0">
          <a:scrgbClr r="0" g="0" b="0"/>
        </a:lnRef>
        <a:fillRef idx="3">
          <a:scrgbClr r="0" g="0" b="0"/>
        </a:fillRef>
        <a:effectRef idx="2">
          <a:scrgbClr r="0" g="0" b="0"/>
        </a:effectRef>
        <a:fontRef idx="minor">
          <a:schemeClr val="lt1"/>
        </a:fontRef>
      </dsp:style>
    </dsp:sp>
    <dsp:sp modelId="{C2C7A0BF-716E-443A-A797-F50E504A27ED}">
      <dsp:nvSpPr>
        <dsp:cNvPr id="0" name=""/>
        <dsp:cNvSpPr/>
      </dsp:nvSpPr>
      <dsp:spPr>
        <a:xfrm>
          <a:off x="1463751" y="1386451"/>
          <a:ext cx="9499904" cy="357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PRIDIT Composite Scoring</a:t>
          </a:r>
        </a:p>
      </dsp:txBody>
      <dsp:txXfrm>
        <a:off x="1463751" y="1386451"/>
        <a:ext cx="9499904" cy="357849"/>
      </dsp:txXfrm>
    </dsp:sp>
    <dsp:sp modelId="{1B57BB90-4023-4791-9B7A-49CAB32EA513}">
      <dsp:nvSpPr>
        <dsp:cNvPr id="0" name=""/>
        <dsp:cNvSpPr/>
      </dsp:nvSpPr>
      <dsp:spPr>
        <a:xfrm>
          <a:off x="1463751" y="1744300"/>
          <a:ext cx="9499904"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PRIDIT methods combine multiple weak signals into a robust composite score for identifying relevant anomalies.</a:t>
          </a:r>
        </a:p>
      </dsp:txBody>
      <dsp:txXfrm>
        <a:off x="1463751" y="1744300"/>
        <a:ext cx="9499904" cy="925901"/>
      </dsp:txXfrm>
    </dsp:sp>
    <dsp:sp modelId="{4EE4C5B7-0508-4292-B75A-5A7FC0330FBF}">
      <dsp:nvSpPr>
        <dsp:cNvPr id="0" name=""/>
        <dsp:cNvSpPr/>
      </dsp:nvSpPr>
      <dsp:spPr>
        <a:xfrm>
          <a:off x="0" y="2772902"/>
          <a:ext cx="1283751" cy="128375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18690" r="9303" b="-11"/>
          <a:stretch/>
        </a:blipFill>
        <a:ln>
          <a:noFill/>
        </a:ln>
        <a:effectLst/>
      </dsp:spPr>
      <dsp:style>
        <a:lnRef idx="0">
          <a:scrgbClr r="0" g="0" b="0"/>
        </a:lnRef>
        <a:fillRef idx="3">
          <a:scrgbClr r="0" g="0" b="0"/>
        </a:fillRef>
        <a:effectRef idx="2">
          <a:scrgbClr r="0" g="0" b="0"/>
        </a:effectRef>
        <a:fontRef idx="minor">
          <a:schemeClr val="lt1"/>
        </a:fontRef>
      </dsp:style>
    </dsp:sp>
    <dsp:sp modelId="{9287ADD0-BDF9-494B-8145-BDE38768D730}">
      <dsp:nvSpPr>
        <dsp:cNvPr id="0" name=""/>
        <dsp:cNvSpPr/>
      </dsp:nvSpPr>
      <dsp:spPr>
        <a:xfrm>
          <a:off x="1463751" y="2772902"/>
          <a:ext cx="9499904" cy="357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Screening Logic and Transparency</a:t>
          </a:r>
        </a:p>
      </dsp:txBody>
      <dsp:txXfrm>
        <a:off x="1463751" y="2772902"/>
        <a:ext cx="9499904" cy="357849"/>
      </dsp:txXfrm>
    </dsp:sp>
    <dsp:sp modelId="{6556F15C-6C3E-4FA3-87AB-94AAC0E11DCB}">
      <dsp:nvSpPr>
        <dsp:cNvPr id="0" name=""/>
        <dsp:cNvSpPr/>
      </dsp:nvSpPr>
      <dsp:spPr>
        <a:xfrm>
          <a:off x="1463751" y="3130752"/>
          <a:ext cx="9499904"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Screening emphasizes transparency and interpretability, helping practitioners understand flagged cases and accept false positives.</a:t>
          </a:r>
        </a:p>
      </dsp:txBody>
      <dsp:txXfrm>
        <a:off x="1463751" y="3130752"/>
        <a:ext cx="9499904" cy="925901"/>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B5E98-7F9D-4C4A-B733-FA1986EECD58}" type="datetimeFigureOut">
              <a:t>4/11/2026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E9EAA-894A-46D7-B9A1-73D61972BC56}" type="slidenum">
              <a:t>‹#›</a:t>
            </a:fld>
            <a:endParaRPr lang="en-US"/>
          </a:p>
        </p:txBody>
      </p:sp>
    </p:spTree>
    <p:extLst>
      <p:ext uri="{BB962C8B-B14F-4D97-AF65-F5344CB8AC3E}">
        <p14:creationId xmlns:p14="http://schemas.microsoft.com/office/powerpoint/2010/main" val="160697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FB7E0F6B-F7B8-451E-8A5E-234FFB46D26D}" type="slidenum">
              <a:t>1</a:t>
            </a:fld>
            <a:endParaRPr lang="en-US"/>
          </a:p>
        </p:txBody>
      </p:sp>
    </p:spTree>
    <p:extLst>
      <p:ext uri="{BB962C8B-B14F-4D97-AF65-F5344CB8AC3E}">
        <p14:creationId xmlns:p14="http://schemas.microsoft.com/office/powerpoint/2010/main" val="218235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https://scikit-learn.org/stable/modules/outlier_detection.html
In most real-world applications, outlier detection must be approached as an unsupervised learning problem because labeled examples of anomalies are unavailable or unreliable. Organizations rarely possess comprehensive ground truth identifying which observations are truly abnormal, fraudulent, or erroneous. Even when labels exist, they may reflect past investigative priorities rather than objective reality. As a result, supervised classification methods are often infeasible or misleading. Unsupervised outlier detection instead relies on the internal structure of the data to identify observations that deviate from prevailing patterns. This approach reframes the task from predicting a known outcome to characterizing what constitutes typical behavior. The absence of labels, however, introduces ambiguity. There is no single, correct definition of an outlier, and different algorithms may highlight different aspects of abnormality. This variability is not a flaw but a reflection of the complexity of the problem. Analysts must therefore treat unsupervised outlier detection as an exploratory and iterative process rather than a one-shot solution. Algorithmic results should be interpreted in light of domain knowledge, data quality considerations, and the intended use of the findings. Recognizing outlier detection as an unsupervised problem encourages humility about model outputs and emphasizes the importance of transparency, sensitivity analysis, and human judgment in analytical workflows.
</a:t>
            </a:r>
          </a:p>
        </p:txBody>
      </p:sp>
      <p:sp>
        <p:nvSpPr>
          <p:cNvPr id="4" name="Slide Number Placeholder 3"/>
          <p:cNvSpPr>
            <a:spLocks noGrp="1"/>
          </p:cNvSpPr>
          <p:nvPr>
            <p:ph type="sldNum" sz="quarter" idx="5"/>
          </p:nvPr>
        </p:nvSpPr>
        <p:spPr/>
        <p:txBody>
          <a:bodyPr/>
          <a:lstStyle/>
          <a:p>
            <a:fld id="{FB7E0F6B-F7B8-451E-8A5E-234FFB46D26D}" type="slidenum">
              <a:t>10</a:t>
            </a:fld>
            <a:endParaRPr lang="en-US"/>
          </a:p>
        </p:txBody>
      </p:sp>
    </p:spTree>
    <p:extLst>
      <p:ext uri="{BB962C8B-B14F-4D97-AF65-F5344CB8AC3E}">
        <p14:creationId xmlns:p14="http://schemas.microsoft.com/office/powerpoint/2010/main" val="422264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https://scikit-learn.org/stable/modules/outlier_detection.html
Density-based methods identify outliers by comparing the local concentration of data points in different regions of the feature space. The Local Outlier Factor (LOF) is a prominent example that measures how isolated a point is relative to its neighbors. Rather than relying on a global notion of normality, LOF evaluates local neighborhoods, allowing it to detect contextual anomalies that may be missed by global methods. For instance, a transaction amount that is typical for one customer segment may be highly unusual for another. LOF captures this nuance by adapting to local density variations. Despite its conceptual appeal, LOF has practical limitations. Its performance depends heavily on the choice of neighborhood size, often denoted by k. Too small a k can make the method unstable and sensitive to noise, while too large a k can wash out local structure. Additionally, like many distance- and density-based algorithms, LOF suffers in high-dimensional spaces where distances become less informative. These challenges mean that LOF should be used with care, accompanied by robustness checks and parameter sensitivity analysis. When applied thoughtfully, it can provide valuable insights into local structure, but it is not a universal solution.
</a:t>
            </a:r>
          </a:p>
        </p:txBody>
      </p:sp>
      <p:sp>
        <p:nvSpPr>
          <p:cNvPr id="4" name="Slide Number Placeholder 3"/>
          <p:cNvSpPr>
            <a:spLocks noGrp="1"/>
          </p:cNvSpPr>
          <p:nvPr>
            <p:ph type="sldNum" sz="quarter" idx="5"/>
          </p:nvPr>
        </p:nvSpPr>
        <p:spPr/>
        <p:txBody>
          <a:bodyPr/>
          <a:lstStyle/>
          <a:p>
            <a:fld id="{FB7E0F6B-F7B8-451E-8A5E-234FFB46D26D}" type="slidenum">
              <a:t>11</a:t>
            </a:fld>
            <a:endParaRPr lang="en-US"/>
          </a:p>
        </p:txBody>
      </p:sp>
    </p:spTree>
    <p:extLst>
      <p:ext uri="{BB962C8B-B14F-4D97-AF65-F5344CB8AC3E}">
        <p14:creationId xmlns:p14="http://schemas.microsoft.com/office/powerpoint/2010/main" val="2462543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https://scikit-learn.org/stable/modules/outlier_detection.html
Isolation Forests represent a different philosophy of outlier detection that avoids explicit modeling of normal behavior. Instead of estimating density or distance, they exploit the idea that anomalies are easier to isolate through random partitioning of the data. By recursively splitting the feature space using randomly selected variables and split points, Isolation Forests create trees in which outliers tend to have shorter average path lengths from the root. This approach scales well to large datasets and performs effectively in high-dimensional settings. It also makes relatively weak assumptions about the underlying data distribution. However, Isolation Forests are not entirely assumption-free. They require the analyst to specify a contamination parameter that reflects the expected proportion of outliers in the data. This choice can substantially influence results, especially when the true prevalence of anomalies is unknown. Moreover, while the method is computationally efficient, its outputs are still heuristic scores rather than definitive labels. As with other unsupervised methods, Isolation Forests are most valuable when used as part of a broader analytical strategy that includes validation, comparison across methods, and substantive interpretation.
</a:t>
            </a:r>
          </a:p>
        </p:txBody>
      </p:sp>
      <p:sp>
        <p:nvSpPr>
          <p:cNvPr id="4" name="Slide Number Placeholder 3"/>
          <p:cNvSpPr>
            <a:spLocks noGrp="1"/>
          </p:cNvSpPr>
          <p:nvPr>
            <p:ph type="sldNum" sz="quarter" idx="5"/>
          </p:nvPr>
        </p:nvSpPr>
        <p:spPr/>
        <p:txBody>
          <a:bodyPr/>
          <a:lstStyle/>
          <a:p>
            <a:fld id="{FB7E0F6B-F7B8-451E-8A5E-234FFB46D26D}" type="slidenum">
              <a:t>12</a:t>
            </a:fld>
            <a:endParaRPr lang="en-US"/>
          </a:p>
        </p:txBody>
      </p:sp>
    </p:spTree>
    <p:extLst>
      <p:ext uri="{BB962C8B-B14F-4D97-AF65-F5344CB8AC3E}">
        <p14:creationId xmlns:p14="http://schemas.microsoft.com/office/powerpoint/2010/main" val="2933237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https://arods-docs.site44.com/reject.pptx
Probabilistic Scoring and Local Outlier Probabilities, Filtering, PRIDIT-Style Methods, and Screening Logic, Caveats, Sensitivity, and Open Research Questions
</a:t>
            </a:r>
          </a:p>
        </p:txBody>
      </p:sp>
      <p:sp>
        <p:nvSpPr>
          <p:cNvPr id="4" name="Slide Number Placeholder 3"/>
          <p:cNvSpPr>
            <a:spLocks noGrp="1"/>
          </p:cNvSpPr>
          <p:nvPr>
            <p:ph type="sldNum" sz="quarter" idx="5"/>
          </p:nvPr>
        </p:nvSpPr>
        <p:spPr/>
        <p:txBody>
          <a:bodyPr/>
          <a:lstStyle/>
          <a:p>
            <a:fld id="{FB7E0F6B-F7B8-451E-8A5E-234FFB46D26D}" type="slidenum">
              <a:t>13</a:t>
            </a:fld>
            <a:endParaRPr lang="en-US"/>
          </a:p>
        </p:txBody>
      </p:sp>
    </p:spTree>
    <p:extLst>
      <p:ext uri="{BB962C8B-B14F-4D97-AF65-F5344CB8AC3E}">
        <p14:creationId xmlns:p14="http://schemas.microsoft.com/office/powerpoint/2010/main" val="254077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https://arods-docs.site44.com/reject.pptx
Probabilistic approaches to outlier detection aim to express abnormality in terms of likelihood or risk rather than binary classification. Methods such as Local Outlier Probabilities produce scores that can be interpreted as the probability that an observation is an outlier given the local structure of the data. This framing is particularly useful in applied settings where the goal is prioritization rather than definitive labeling. In audit and forensic contexts, analysts often need to rank cases by risk to allocate limited investigative resources efficiently. Probabilistic scores support this workflow by enabling flexible thresholds and sensitivity analysis. They also integrate more naturally with decision-making processes that weigh costs and benefits asymmetrically. For example, missing a true fraud case may be far more costly than investigating a false alarm. By emphasizing probabilities rather than hard decisions, these methods encourage analysts to think in terms of uncertainty and trade-offs. However, probabilistic interpretations should not be taken too literally, as they still depend on modeling assumptions and local approximations. Their strength lies in communication and prioritization rather than precise probabilistic truth.
</a:t>
            </a:r>
          </a:p>
        </p:txBody>
      </p:sp>
      <p:sp>
        <p:nvSpPr>
          <p:cNvPr id="4" name="Slide Number Placeholder 3"/>
          <p:cNvSpPr>
            <a:spLocks noGrp="1"/>
          </p:cNvSpPr>
          <p:nvPr>
            <p:ph type="sldNum" sz="quarter" idx="5"/>
          </p:nvPr>
        </p:nvSpPr>
        <p:spPr/>
        <p:txBody>
          <a:bodyPr/>
          <a:lstStyle/>
          <a:p>
            <a:fld id="{FB7E0F6B-F7B8-451E-8A5E-234FFB46D26D}" type="slidenum">
              <a:t>14</a:t>
            </a:fld>
            <a:endParaRPr lang="en-US"/>
          </a:p>
        </p:txBody>
      </p:sp>
    </p:spTree>
    <p:extLst>
      <p:ext uri="{BB962C8B-B14F-4D97-AF65-F5344CB8AC3E}">
        <p14:creationId xmlns:p14="http://schemas.microsoft.com/office/powerpoint/2010/main" val="3716529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https://arods-docs.site44.com/reject.pptx
In many applied domains, outlier detection functions as a filtering or screening mechanism rather than a predictive model. PRIDIT-style methods exemplify this perspective by combining multiple weak signals into a composite score that highlights observations warranting attention. These approaches are designed to be robust to label noise and to operate effectively when no single variable provides a clear signal of abnormality. Rather than optimizing predictive accuracy, they focus on ranking and prioritization. This orientation aligns well with audit, compliance, and investigative workflows, where the objective is to identify a manageable subset of cases for further review. Screening methods acknowledge that false positives are inevitable and acceptable, provided they help surface true issues efficiently. They also emphasize transparency and interpretability, allowing practitioners to understand why a case was flagged. Viewing outlier detection through the lens of filtering reinforces the idea that these techniques are embedded within broader institutional processes and should be evaluated accordingly.
</a:t>
            </a:r>
          </a:p>
        </p:txBody>
      </p:sp>
      <p:sp>
        <p:nvSpPr>
          <p:cNvPr id="4" name="Slide Number Placeholder 3"/>
          <p:cNvSpPr>
            <a:spLocks noGrp="1"/>
          </p:cNvSpPr>
          <p:nvPr>
            <p:ph type="sldNum" sz="quarter" idx="5"/>
          </p:nvPr>
        </p:nvSpPr>
        <p:spPr/>
        <p:txBody>
          <a:bodyPr/>
          <a:lstStyle/>
          <a:p>
            <a:fld id="{FB7E0F6B-F7B8-451E-8A5E-234FFB46D26D}" type="slidenum">
              <a:t>15</a:t>
            </a:fld>
            <a:endParaRPr lang="en-US"/>
          </a:p>
        </p:txBody>
      </p:sp>
    </p:spTree>
    <p:extLst>
      <p:ext uri="{BB962C8B-B14F-4D97-AF65-F5344CB8AC3E}">
        <p14:creationId xmlns:p14="http://schemas.microsoft.com/office/powerpoint/2010/main" val="2592007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https://arods-docs.site44.com/reject.pptx
Outlier detection methods are highly sensitive to modeling choices, including feature selection, correlation structure, and scaling. Small changes in the number or definition of predictors can lead to large differences in which observations are flagged. Correlated variables can distort distance and density measures, while noisy attributes may generate spurious anomalies. These sensitivities highlight the importance of careful data preparation and diagnostic analysis. They also motivate ongoing research into questions such as the optimal number of predictors for outlier detection, the impact of attribute noise, and the appropriate treatment of flagged observations. Should outliers be removed, down-weighted, or investigated? The answer depends on the analytical goal and the consequences of different errors. There is no universally correct strategy. Recognizing these caveats encourages a cautious and reflective approach to outlier detection, one that values robustness, transparency, and substantive understanding over mechanical application of algorithms.
</a:t>
            </a:r>
          </a:p>
        </p:txBody>
      </p:sp>
      <p:sp>
        <p:nvSpPr>
          <p:cNvPr id="4" name="Slide Number Placeholder 3"/>
          <p:cNvSpPr>
            <a:spLocks noGrp="1"/>
          </p:cNvSpPr>
          <p:nvPr>
            <p:ph type="sldNum" sz="quarter" idx="5"/>
          </p:nvPr>
        </p:nvSpPr>
        <p:spPr/>
        <p:txBody>
          <a:bodyPr/>
          <a:lstStyle/>
          <a:p>
            <a:fld id="{FB7E0F6B-F7B8-451E-8A5E-234FFB46D26D}" type="slidenum">
              <a:t>16</a:t>
            </a:fld>
            <a:endParaRPr lang="en-US"/>
          </a:p>
        </p:txBody>
      </p:sp>
    </p:spTree>
    <p:extLst>
      <p:ext uri="{BB962C8B-B14F-4D97-AF65-F5344CB8AC3E}">
        <p14:creationId xmlns:p14="http://schemas.microsoft.com/office/powerpoint/2010/main" val="100449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https://arods-docs.site44.com/reject.pptx
Why Outlier Detection Matters in Applied Analytics, Distinguishing Outliers, Noise, and Rare Events
</a:t>
            </a:r>
          </a:p>
        </p:txBody>
      </p:sp>
      <p:sp>
        <p:nvSpPr>
          <p:cNvPr id="4" name="Slide Number Placeholder 3"/>
          <p:cNvSpPr>
            <a:spLocks noGrp="1"/>
          </p:cNvSpPr>
          <p:nvPr>
            <p:ph type="sldNum" sz="quarter" idx="5"/>
          </p:nvPr>
        </p:nvSpPr>
        <p:spPr/>
        <p:txBody>
          <a:bodyPr/>
          <a:lstStyle/>
          <a:p>
            <a:fld id="{FB7E0F6B-F7B8-451E-8A5E-234FFB46D26D}" type="slidenum">
              <a:t>2</a:t>
            </a:fld>
            <a:endParaRPr lang="en-US"/>
          </a:p>
        </p:txBody>
      </p:sp>
    </p:spTree>
    <p:extLst>
      <p:ext uri="{BB962C8B-B14F-4D97-AF65-F5344CB8AC3E}">
        <p14:creationId xmlns:p14="http://schemas.microsoft.com/office/powerpoint/2010/main" val="360201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https://arods-docs.site44.com/reject.pptx
Outlier detection plays a central role in applied analytics because extreme or unusual observations often carry the most consequential information in real-world datasets. In many professional domains—such as forensic accounting, compliance auditing, healthcare analytics, and public-sector administration—outliers are not simply random noise or data entry errors. Instead, they may represent fraud, misreporting, procedural breakdowns, or rare but impactful events that deserve careful scrutiny. For example, in Medicaid audits, unusually high reimbursement claims or atypical billing patterns may signal misclassification or abuse rather than clerical mistakes. Treating these observations as disposable noise can therefore undermine the very purpose of the analysis. At the same time, outliers can severely distort statistical estimates and machine learning models when they are left unexamined. Linear regression coefficients, covariance estimates, and distance-based algorithms are all sensitive to extreme values, which can lead to biased inference and poor predictive performance. This dual nature of outliers—as both a threat to model validity and a potential source of insight—creates a fundamental tension. Effective outlier detection seeks to manage this tension by identifying observations that merit further investigation without reflexively discarding them. Modern data environments intensify this challenge. Large administrative datasets are often noisy, heterogeneous, and weakly governed, while labels identifying “normal” versus “abnormal” behavior are typically unavailable. In such settings, analysts must rely on unsupervised techniques and domain knowledge rather than predefined rules. The motivation for studying outlier detection, therefore, extends beyond technical curiosity. It is about building disciplined, transparent processes for prioritizing attention, allocating investigative resources, and improving downstream modeling decisions. When used thoughtfully, outlier detection becomes an integral component of a broader data pipeline that links raw data to accountable, real-world decisions.
</a:t>
            </a:r>
          </a:p>
        </p:txBody>
      </p:sp>
      <p:sp>
        <p:nvSpPr>
          <p:cNvPr id="4" name="Slide Number Placeholder 3"/>
          <p:cNvSpPr>
            <a:spLocks noGrp="1"/>
          </p:cNvSpPr>
          <p:nvPr>
            <p:ph type="sldNum" sz="quarter" idx="5"/>
          </p:nvPr>
        </p:nvSpPr>
        <p:spPr/>
        <p:txBody>
          <a:bodyPr/>
          <a:lstStyle/>
          <a:p>
            <a:fld id="{FB7E0F6B-F7B8-451E-8A5E-234FFB46D26D}" type="slidenum">
              <a:t>3</a:t>
            </a:fld>
            <a:endParaRPr lang="en-US"/>
          </a:p>
        </p:txBody>
      </p:sp>
    </p:spTree>
    <p:extLst>
      <p:ext uri="{BB962C8B-B14F-4D97-AF65-F5344CB8AC3E}">
        <p14:creationId xmlns:p14="http://schemas.microsoft.com/office/powerpoint/2010/main" val="104160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https://arods-docs.site44.com/reject.pptx
A critical conceptual step in outlier detection is distinguishing among noise, outliers, and rare but valid events. Noise refers to random measurement error or stochastic variation that does not reflect any underlying structure in the data-generating process. Examples include minor recording inaccuracies, rounding error, or transient sensor glitches. Such noise is typically uninformative and, when possible, should be smoothed or filtered. Outliers, by contrast, are systematic deviations from the prevailing pattern of the data. They are not merely extreme values, but observations that differ in kind or structure from the majority. These deviations may arise from process failures, misclassification, unusual behavior, or institutional changes. Rare events occupy a third category. They may look like outliers statistically, yet they represent legitimate phenomena that occur infrequently but are substantively important, such as catastrophic losses, major fraud cases, or rare medical conditions. The danger in practice is that automated procedures often conflate these categories. A purely statistical rule may flag a rare but meaningful observation as an error, while ignoring a subtle but systematic anomaly embedded within noisy data. In audit and forensic contexts, this confusion can be costly, leading analysts to overlook high-risk cases or waste resources chasing innocuous anomalies. Effective outlier detection therefore requires more than numerical thresholds. It demands an interpretive framework that considers data provenance, institutional context, and the consequences of different types of errors. Analysts must continually ask whether an unusual observation represents something to be corrected, something to be modeled differently, or something to be investigated more deeply. This perspective reinforces the idea that outlier detection is not an end in itself, but a decision-support tool embedded within a larger analytical and organizational process.
</a:t>
            </a:r>
          </a:p>
        </p:txBody>
      </p:sp>
      <p:sp>
        <p:nvSpPr>
          <p:cNvPr id="4" name="Slide Number Placeholder 3"/>
          <p:cNvSpPr>
            <a:spLocks noGrp="1"/>
          </p:cNvSpPr>
          <p:nvPr>
            <p:ph type="sldNum" sz="quarter" idx="5"/>
          </p:nvPr>
        </p:nvSpPr>
        <p:spPr/>
        <p:txBody>
          <a:bodyPr/>
          <a:lstStyle/>
          <a:p>
            <a:fld id="{FB7E0F6B-F7B8-451E-8A5E-234FFB46D26D}" type="slidenum">
              <a:t>4</a:t>
            </a:fld>
            <a:endParaRPr lang="en-US"/>
          </a:p>
        </p:txBody>
      </p:sp>
    </p:spTree>
    <p:extLst>
      <p:ext uri="{BB962C8B-B14F-4D97-AF65-F5344CB8AC3E}">
        <p14:creationId xmlns:p14="http://schemas.microsoft.com/office/powerpoint/2010/main" val="365288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Distributional Thinking and Early Detection Methods, Z-Scores and Standard Deviation Rules, Interquartile Range and Robust Univariate Rules</a:t>
            </a:r>
          </a:p>
        </p:txBody>
      </p:sp>
      <p:sp>
        <p:nvSpPr>
          <p:cNvPr id="4" name="Slide Number Placeholder 3"/>
          <p:cNvSpPr>
            <a:spLocks noGrp="1"/>
          </p:cNvSpPr>
          <p:nvPr>
            <p:ph type="sldNum" sz="quarter" idx="5"/>
          </p:nvPr>
        </p:nvSpPr>
        <p:spPr/>
        <p:txBody>
          <a:bodyPr/>
          <a:lstStyle/>
          <a:p>
            <a:fld id="{FB7E0F6B-F7B8-451E-8A5E-234FFB46D26D}" type="slidenum">
              <a:t>5</a:t>
            </a:fld>
            <a:endParaRPr lang="en-US"/>
          </a:p>
        </p:txBody>
      </p:sp>
    </p:spTree>
    <p:extLst>
      <p:ext uri="{BB962C8B-B14F-4D97-AF65-F5344CB8AC3E}">
        <p14:creationId xmlns:p14="http://schemas.microsoft.com/office/powerpoint/2010/main" val="34070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Classical approaches to outlier detection are grounded in distributional thinking, where data are assumed to arise from a well-defined probabilistic model characterized by parameters such as a mean and variance. Under this framework, outliers are observations that fall improbably far from the center of the distribution. This perspective has deep roots in statistics and remains influential because of its simplicity and interpretability. Techniques such as visual inspection of histograms, boxplots, and probability plots are often the first tools analysts use to assess unusual behavior. These methods work reasonably well in small samples and in settings where the assumed distribution—often normal—is approximately correct. However, real-world data frequently violate these assumptions. Administrative and economic datasets are commonly skewed, heavy-tailed, or multimodal, making simple parametric rules unreliable. Moreover, classical techniques are primarily univariate, examining one variable at a time. In modern applications, anomalies often emerge from complex interactions among multiple features rather than from extreme values along a single dimension. Despite these limitations, classical methods play an important pedagogical role. They provide intuition about what it means for an observation to be unusual and highlight the dependence of outlier detection on assumptions about variability and scale. Understanding these foundations also helps analysts recognize when such methods are inappropriate and motivates the transition to more flexible, multivariate, and assumption-light approaches found in unsupervised machine learning. Thus, classical methods are best viewed as a starting point rather than a comprehensive solution.</a:t>
            </a:r>
          </a:p>
        </p:txBody>
      </p:sp>
      <p:sp>
        <p:nvSpPr>
          <p:cNvPr id="4" name="Slide Number Placeholder 3"/>
          <p:cNvSpPr>
            <a:spLocks noGrp="1"/>
          </p:cNvSpPr>
          <p:nvPr>
            <p:ph type="sldNum" sz="quarter" idx="5"/>
          </p:nvPr>
        </p:nvSpPr>
        <p:spPr/>
        <p:txBody>
          <a:bodyPr/>
          <a:lstStyle/>
          <a:p>
            <a:fld id="{FB7E0F6B-F7B8-451E-8A5E-234FFB46D26D}" type="slidenum">
              <a:t>6</a:t>
            </a:fld>
            <a:endParaRPr lang="en-US"/>
          </a:p>
        </p:txBody>
      </p:sp>
    </p:spTree>
    <p:extLst>
      <p:ext uri="{BB962C8B-B14F-4D97-AF65-F5344CB8AC3E}">
        <p14:creationId xmlns:p14="http://schemas.microsoft.com/office/powerpoint/2010/main" val="54466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Z-scores operationalize classical outlier detection by standardizing observations relative to the sample mean and standard deviation. An observation’s z-score measures how many standard deviations it lies from the mean, providing a unit-free way to assess extremeness. Common heuristic rules classify observations with absolute z-scores above two or three as potential outliers. The appeal of this method lies in its simplicity, transparency, and ease of implementation. In approximately normal data, z-scores have a clear probabilistic interpretation that aligns with intuition. However, this approach has important weaknesses. Because both the mean and standard deviation are sensitive to extreme values, the presence of outliers can mask themselves by inflating the very statistics used to detect them. In skewed or heavy-tailed distributions, large z-scores may be common rather than exceptional, leading to excessive false positives. Z-scores are also inherently univariate, ignoring relationships among variables that may define anomalous behavior in higher dimensions. For example, an observation may appear unremarkable on each variable individually, yet be highly unusual when variables are considered jointly. In applied work, z-scores can still be useful as a quick diagnostic or as part of an exploratory analysis, but they should rarely be the sole basis for decision-making. Their limitations underscore the need for robust and multivariate techniques in contemporary data analysis.</a:t>
            </a:r>
          </a:p>
        </p:txBody>
      </p:sp>
      <p:sp>
        <p:nvSpPr>
          <p:cNvPr id="4" name="Slide Number Placeholder 3"/>
          <p:cNvSpPr>
            <a:spLocks noGrp="1"/>
          </p:cNvSpPr>
          <p:nvPr>
            <p:ph type="sldNum" sz="quarter" idx="5"/>
          </p:nvPr>
        </p:nvSpPr>
        <p:spPr/>
        <p:txBody>
          <a:bodyPr/>
          <a:lstStyle/>
          <a:p>
            <a:fld id="{FB7E0F6B-F7B8-451E-8A5E-234FFB46D26D}" type="slidenum">
              <a:t>7</a:t>
            </a:fld>
            <a:endParaRPr lang="en-US"/>
          </a:p>
        </p:txBody>
      </p:sp>
    </p:spTree>
    <p:extLst>
      <p:ext uri="{BB962C8B-B14F-4D97-AF65-F5344CB8AC3E}">
        <p14:creationId xmlns:p14="http://schemas.microsoft.com/office/powerpoint/2010/main" val="420340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interquartile range (IQR) method offers a more robust alternative to z-scores by relying on quantiles rather than moments. By focusing on the middle 50 percent of the data, the IQR is less influenced by extreme values, making it better suited for skewed distributions. Observations falling below the first quartile minus 1.5 times the IQR or above the third quartile plus the same amount are commonly flagged as outliers. This rule is widely used in boxplots and exploratory data analysis because it is easy to compute and visually intuitive. The robustness of the IQR method makes it attractive in preliminary screening, particularly when the data include obvious extremes. Nevertheless, it remains fundamentally univariate and does not account for relationships across variables. In multivariate datasets, anomalies often manifest through unusual combinations of otherwise typical values, which the IQR rule cannot detect. Additionally, the choice of the multiplier (commonly 1.5) is heuristic and may not align with the substantive costs of false positives and false negatives in a given application. As with z-scores, the IQR method is best used as an exploratory tool rather than a definitive filter. Its main value lies in building intuition about data spread and highlighting the limitations of univariate thinking in complex analytical settings.</a:t>
            </a:r>
          </a:p>
        </p:txBody>
      </p:sp>
      <p:sp>
        <p:nvSpPr>
          <p:cNvPr id="4" name="Slide Number Placeholder 3"/>
          <p:cNvSpPr>
            <a:spLocks noGrp="1"/>
          </p:cNvSpPr>
          <p:nvPr>
            <p:ph type="sldNum" sz="quarter" idx="5"/>
          </p:nvPr>
        </p:nvSpPr>
        <p:spPr/>
        <p:txBody>
          <a:bodyPr/>
          <a:lstStyle/>
          <a:p>
            <a:fld id="{FB7E0F6B-F7B8-451E-8A5E-234FFB46D26D}" type="slidenum">
              <a:t>8</a:t>
            </a:fld>
            <a:endParaRPr lang="en-US"/>
          </a:p>
        </p:txBody>
      </p:sp>
    </p:spTree>
    <p:extLst>
      <p:ext uri="{BB962C8B-B14F-4D97-AF65-F5344CB8AC3E}">
        <p14:creationId xmlns:p14="http://schemas.microsoft.com/office/powerpoint/2010/main" val="289595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https://scikit-learn.org/stable/modules/outlier_detection.html
Why Outlier Detection Is an Unsupervised Problem, Density-Based Detection and Local Outlier Factor, Isolation Forests and Partition-Based Logic
</a:t>
            </a:r>
          </a:p>
        </p:txBody>
      </p:sp>
      <p:sp>
        <p:nvSpPr>
          <p:cNvPr id="4" name="Slide Number Placeholder 3"/>
          <p:cNvSpPr>
            <a:spLocks noGrp="1"/>
          </p:cNvSpPr>
          <p:nvPr>
            <p:ph type="sldNum" sz="quarter" idx="5"/>
          </p:nvPr>
        </p:nvSpPr>
        <p:spPr/>
        <p:txBody>
          <a:bodyPr/>
          <a:lstStyle/>
          <a:p>
            <a:fld id="{FB7E0F6B-F7B8-451E-8A5E-234FFB46D26D}" type="slidenum">
              <a:t>9</a:t>
            </a:fld>
            <a:endParaRPr lang="en-US"/>
          </a:p>
        </p:txBody>
      </p:sp>
    </p:spTree>
    <p:extLst>
      <p:ext uri="{BB962C8B-B14F-4D97-AF65-F5344CB8AC3E}">
        <p14:creationId xmlns:p14="http://schemas.microsoft.com/office/powerpoint/2010/main" val="382504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881E108-F384-A315-D627-5984C66ED5C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11" name="Group 10">
              <a:extLst>
                <a:ext uri="{FF2B5EF4-FFF2-40B4-BE49-F238E27FC236}">
                  <a16:creationId xmlns:a16="http://schemas.microsoft.com/office/drawing/2014/main" id="{87C1CCF7-5B2C-35CC-DBB9-2CE06DC4AC6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90" name="Freeform 68">
                <a:extLst>
                  <a:ext uri="{FF2B5EF4-FFF2-40B4-BE49-F238E27FC236}">
                    <a16:creationId xmlns:a16="http://schemas.microsoft.com/office/drawing/2014/main" id="{18C15660-4DED-02FA-9562-504977CD68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69">
                <a:extLst>
                  <a:ext uri="{FF2B5EF4-FFF2-40B4-BE49-F238E27FC236}">
                    <a16:creationId xmlns:a16="http://schemas.microsoft.com/office/drawing/2014/main" id="{072BDACB-931A-F55A-B289-32AFDCB9E5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2" name="Line 70">
                <a:extLst>
                  <a:ext uri="{FF2B5EF4-FFF2-40B4-BE49-F238E27FC236}">
                    <a16:creationId xmlns:a16="http://schemas.microsoft.com/office/drawing/2014/main" id="{A34FD5E0-67CD-A986-9673-4DEDB837A3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0DFF58B2-6BF5-7AA2-99C7-8C899768492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52" name="Oval 51">
                <a:extLst>
                  <a:ext uri="{FF2B5EF4-FFF2-40B4-BE49-F238E27FC236}">
                    <a16:creationId xmlns:a16="http://schemas.microsoft.com/office/drawing/2014/main" id="{4184B759-837D-B79D-8489-BF2033D794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53" name="Group 52">
                <a:extLst>
                  <a:ext uri="{FF2B5EF4-FFF2-40B4-BE49-F238E27FC236}">
                    <a16:creationId xmlns:a16="http://schemas.microsoft.com/office/drawing/2014/main" id="{66F7D36D-4939-33BD-C165-7116F0B982B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8" name="Freeform 64">
                  <a:extLst>
                    <a:ext uri="{FF2B5EF4-FFF2-40B4-BE49-F238E27FC236}">
                      <a16:creationId xmlns:a16="http://schemas.microsoft.com/office/drawing/2014/main" id="{39CF26D7-6B87-3153-4F82-3642929F2CA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1">
                  <a:extLst>
                    <a:ext uri="{FF2B5EF4-FFF2-40B4-BE49-F238E27FC236}">
                      <a16:creationId xmlns:a16="http://schemas.microsoft.com/office/drawing/2014/main" id="{60E9FE59-21FD-F26A-8B04-F00B513D9B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76E57C18-1792-97B2-3EA4-2227216ACA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8">
                  <a:extLst>
                    <a:ext uri="{FF2B5EF4-FFF2-40B4-BE49-F238E27FC236}">
                      <a16:creationId xmlns:a16="http://schemas.microsoft.com/office/drawing/2014/main" id="{3FAD6F0C-C11A-8E35-6E49-CC816C97834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4">
                  <a:extLst>
                    <a:ext uri="{FF2B5EF4-FFF2-40B4-BE49-F238E27FC236}">
                      <a16:creationId xmlns:a16="http://schemas.microsoft.com/office/drawing/2014/main" id="{9F5A8A2A-D14B-7B3F-5837-0C5DDD9E80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7">
                  <a:extLst>
                    <a:ext uri="{FF2B5EF4-FFF2-40B4-BE49-F238E27FC236}">
                      <a16:creationId xmlns:a16="http://schemas.microsoft.com/office/drawing/2014/main" id="{04A52456-CA7C-B910-7DD3-FDF3F02234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0">
                  <a:extLst>
                    <a:ext uri="{FF2B5EF4-FFF2-40B4-BE49-F238E27FC236}">
                      <a16:creationId xmlns:a16="http://schemas.microsoft.com/office/drawing/2014/main" id="{8415C7E0-168E-583A-3D8E-13A0BECB6E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9">
                  <a:extLst>
                    <a:ext uri="{FF2B5EF4-FFF2-40B4-BE49-F238E27FC236}">
                      <a16:creationId xmlns:a16="http://schemas.microsoft.com/office/drawing/2014/main" id="{E84EF13A-F9BF-D114-CB2F-BAD322E48AF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2">
                  <a:extLst>
                    <a:ext uri="{FF2B5EF4-FFF2-40B4-BE49-F238E27FC236}">
                      <a16:creationId xmlns:a16="http://schemas.microsoft.com/office/drawing/2014/main" id="{7635AFC9-6470-8D17-0699-3241CE2DE0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5">
                  <a:extLst>
                    <a:ext uri="{FF2B5EF4-FFF2-40B4-BE49-F238E27FC236}">
                      <a16:creationId xmlns:a16="http://schemas.microsoft.com/office/drawing/2014/main" id="{791500EF-3034-425E-4CB3-882A7C2D0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9">
                  <a:extLst>
                    <a:ext uri="{FF2B5EF4-FFF2-40B4-BE49-F238E27FC236}">
                      <a16:creationId xmlns:a16="http://schemas.microsoft.com/office/drawing/2014/main" id="{302E1F2F-459F-7DDA-362C-03E7EE4BCB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a:extLst>
                    <a:ext uri="{FF2B5EF4-FFF2-40B4-BE49-F238E27FC236}">
                      <a16:creationId xmlns:a16="http://schemas.microsoft.com/office/drawing/2014/main" id="{39D9EE3B-A0D7-E4FC-9046-5C97668711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5">
                  <a:extLst>
                    <a:ext uri="{FF2B5EF4-FFF2-40B4-BE49-F238E27FC236}">
                      <a16:creationId xmlns:a16="http://schemas.microsoft.com/office/drawing/2014/main" id="{BB7ED61D-F228-3585-0563-330602FFB3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8">
                  <a:extLst>
                    <a:ext uri="{FF2B5EF4-FFF2-40B4-BE49-F238E27FC236}">
                      <a16:creationId xmlns:a16="http://schemas.microsoft.com/office/drawing/2014/main" id="{8D6D1F50-C458-93FE-2C29-73F04AAF395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2" name="Group 81">
                  <a:extLst>
                    <a:ext uri="{FF2B5EF4-FFF2-40B4-BE49-F238E27FC236}">
                      <a16:creationId xmlns:a16="http://schemas.microsoft.com/office/drawing/2014/main" id="{7C2B1F16-E91E-EEEA-3C21-7B069CE00BB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3" name="Line 63">
                    <a:extLst>
                      <a:ext uri="{FF2B5EF4-FFF2-40B4-BE49-F238E27FC236}">
                        <a16:creationId xmlns:a16="http://schemas.microsoft.com/office/drawing/2014/main" id="{751BADD6-70CB-D6E4-DE92-76B1A4C2E7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66">
                    <a:extLst>
                      <a:ext uri="{FF2B5EF4-FFF2-40B4-BE49-F238E27FC236}">
                        <a16:creationId xmlns:a16="http://schemas.microsoft.com/office/drawing/2014/main" id="{859ECE72-C252-77AA-D9A2-9BA1D9A645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67">
                    <a:extLst>
                      <a:ext uri="{FF2B5EF4-FFF2-40B4-BE49-F238E27FC236}">
                        <a16:creationId xmlns:a16="http://schemas.microsoft.com/office/drawing/2014/main" id="{DBABDC38-A611-E865-1F52-62CA48E76F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80">
                    <a:extLst>
                      <a:ext uri="{FF2B5EF4-FFF2-40B4-BE49-F238E27FC236}">
                        <a16:creationId xmlns:a16="http://schemas.microsoft.com/office/drawing/2014/main" id="{FC53D630-F42E-2033-5860-1939673F72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3">
                    <a:extLst>
                      <a:ext uri="{FF2B5EF4-FFF2-40B4-BE49-F238E27FC236}">
                        <a16:creationId xmlns:a16="http://schemas.microsoft.com/office/drawing/2014/main" id="{EC021795-C29B-11C0-E5B2-AF136EE09B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6">
                    <a:extLst>
                      <a:ext uri="{FF2B5EF4-FFF2-40B4-BE49-F238E27FC236}">
                        <a16:creationId xmlns:a16="http://schemas.microsoft.com/office/drawing/2014/main" id="{89127066-0EC1-E69B-2763-17EF53F77D4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9">
                    <a:extLst>
                      <a:ext uri="{FF2B5EF4-FFF2-40B4-BE49-F238E27FC236}">
                        <a16:creationId xmlns:a16="http://schemas.microsoft.com/office/drawing/2014/main" id="{6B6CD59F-3CDF-DC2F-7629-7D25456A1A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4" name="Group 53">
                <a:extLst>
                  <a:ext uri="{FF2B5EF4-FFF2-40B4-BE49-F238E27FC236}">
                    <a16:creationId xmlns:a16="http://schemas.microsoft.com/office/drawing/2014/main" id="{1AEC402E-386A-ABCA-FAED-AC35560FFD1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60" name="Group 59">
                  <a:extLst>
                    <a:ext uri="{FF2B5EF4-FFF2-40B4-BE49-F238E27FC236}">
                      <a16:creationId xmlns:a16="http://schemas.microsoft.com/office/drawing/2014/main" id="{D05B1D61-BF79-CE17-3316-E22D6375DD6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4" name="Straight Connector 63">
                    <a:extLst>
                      <a:ext uri="{FF2B5EF4-FFF2-40B4-BE49-F238E27FC236}">
                        <a16:creationId xmlns:a16="http://schemas.microsoft.com/office/drawing/2014/main" id="{3C1121DD-6D2D-F6DD-13EB-5BA4FEEC669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916FB59-99AD-CD5D-43A7-7DFCE4405C2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6" name="Rectangle 30">
                    <a:extLst>
                      <a:ext uri="{FF2B5EF4-FFF2-40B4-BE49-F238E27FC236}">
                        <a16:creationId xmlns:a16="http://schemas.microsoft.com/office/drawing/2014/main" id="{D65EFF6D-F07E-8BD8-4231-62761F20D5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30">
                    <a:extLst>
                      <a:ext uri="{FF2B5EF4-FFF2-40B4-BE49-F238E27FC236}">
                        <a16:creationId xmlns:a16="http://schemas.microsoft.com/office/drawing/2014/main" id="{288BBD12-64D8-2967-BD02-82576A7A73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4834E8D-D6E4-CAB3-9A98-0065273DA50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2" name="Freeform: Shape 57">
                    <a:extLst>
                      <a:ext uri="{FF2B5EF4-FFF2-40B4-BE49-F238E27FC236}">
                        <a16:creationId xmlns:a16="http://schemas.microsoft.com/office/drawing/2014/main" id="{81F30DBC-DD75-CAAB-A919-54CD8C595B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3" name="Freeform: Shape 58">
                    <a:extLst>
                      <a:ext uri="{FF2B5EF4-FFF2-40B4-BE49-F238E27FC236}">
                        <a16:creationId xmlns:a16="http://schemas.microsoft.com/office/drawing/2014/main" id="{5622C940-8B4B-FCC6-D6C5-C3A5B5887A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5" name="Group 54">
                <a:extLst>
                  <a:ext uri="{FF2B5EF4-FFF2-40B4-BE49-F238E27FC236}">
                    <a16:creationId xmlns:a16="http://schemas.microsoft.com/office/drawing/2014/main" id="{170620AC-69C7-F05B-0FE6-F2A7B369742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6" name="Group 55">
                  <a:extLst>
                    <a:ext uri="{FF2B5EF4-FFF2-40B4-BE49-F238E27FC236}">
                      <a16:creationId xmlns:a16="http://schemas.microsoft.com/office/drawing/2014/main" id="{A866B0E7-3452-342A-E947-5D1B43B5385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8" name="Freeform 68">
                    <a:extLst>
                      <a:ext uri="{FF2B5EF4-FFF2-40B4-BE49-F238E27FC236}">
                        <a16:creationId xmlns:a16="http://schemas.microsoft.com/office/drawing/2014/main" id="{F0A66C71-2E93-8634-693C-65995DDB8C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9">
                    <a:extLst>
                      <a:ext uri="{FF2B5EF4-FFF2-40B4-BE49-F238E27FC236}">
                        <a16:creationId xmlns:a16="http://schemas.microsoft.com/office/drawing/2014/main" id="{B3DCBCA0-C178-92E8-D0AE-6C88604CA4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7" name="Line 70">
                  <a:extLst>
                    <a:ext uri="{FF2B5EF4-FFF2-40B4-BE49-F238E27FC236}">
                      <a16:creationId xmlns:a16="http://schemas.microsoft.com/office/drawing/2014/main" id="{54962A78-719A-152A-D66A-645612403E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a:extLst>
                <a:ext uri="{FF2B5EF4-FFF2-40B4-BE49-F238E27FC236}">
                  <a16:creationId xmlns:a16="http://schemas.microsoft.com/office/drawing/2014/main" id="{0DD8826F-87D1-0808-28F0-C30249A4D8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4" name="Oval 13">
                <a:extLst>
                  <a:ext uri="{FF2B5EF4-FFF2-40B4-BE49-F238E27FC236}">
                    <a16:creationId xmlns:a16="http://schemas.microsoft.com/office/drawing/2014/main" id="{3C5D1AE4-7639-F7C4-B0F2-6DC1C6D53C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5" name="Group 14">
                <a:extLst>
                  <a:ext uri="{FF2B5EF4-FFF2-40B4-BE49-F238E27FC236}">
                    <a16:creationId xmlns:a16="http://schemas.microsoft.com/office/drawing/2014/main" id="{5B31C545-6261-4C90-7449-B0FA0F14B17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30" name="Freeform 64">
                  <a:extLst>
                    <a:ext uri="{FF2B5EF4-FFF2-40B4-BE49-F238E27FC236}">
                      <a16:creationId xmlns:a16="http://schemas.microsoft.com/office/drawing/2014/main" id="{CCFF55EE-F463-5AA3-EA8E-FC71AD5E59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1">
                  <a:extLst>
                    <a:ext uri="{FF2B5EF4-FFF2-40B4-BE49-F238E27FC236}">
                      <a16:creationId xmlns:a16="http://schemas.microsoft.com/office/drawing/2014/main" id="{8A64BA49-D64D-5135-432E-F837497AD3E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1">
                  <a:extLst>
                    <a:ext uri="{FF2B5EF4-FFF2-40B4-BE49-F238E27FC236}">
                      <a16:creationId xmlns:a16="http://schemas.microsoft.com/office/drawing/2014/main" id="{53E1B766-53A4-5272-89AA-5097B67ED7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B9E623EF-3B1E-5902-5A98-8B0276FEED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4">
                  <a:extLst>
                    <a:ext uri="{FF2B5EF4-FFF2-40B4-BE49-F238E27FC236}">
                      <a16:creationId xmlns:a16="http://schemas.microsoft.com/office/drawing/2014/main" id="{A5E08108-7FFE-988A-27B4-42DC2081A6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7">
                  <a:extLst>
                    <a:ext uri="{FF2B5EF4-FFF2-40B4-BE49-F238E27FC236}">
                      <a16:creationId xmlns:a16="http://schemas.microsoft.com/office/drawing/2014/main" id="{773E0169-06B0-CD91-ED69-C5FFA3ABA3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0">
                  <a:extLst>
                    <a:ext uri="{FF2B5EF4-FFF2-40B4-BE49-F238E27FC236}">
                      <a16:creationId xmlns:a16="http://schemas.microsoft.com/office/drawing/2014/main" id="{32E5E29B-D991-75B8-F1CC-E87F58BE97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C2C0F6-D327-B680-AD0E-29DEFE82D5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2">
                  <a:extLst>
                    <a:ext uri="{FF2B5EF4-FFF2-40B4-BE49-F238E27FC236}">
                      <a16:creationId xmlns:a16="http://schemas.microsoft.com/office/drawing/2014/main" id="{DCFACFB9-BC70-8E9B-94B0-EC3990E331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5">
                  <a:extLst>
                    <a:ext uri="{FF2B5EF4-FFF2-40B4-BE49-F238E27FC236}">
                      <a16:creationId xmlns:a16="http://schemas.microsoft.com/office/drawing/2014/main" id="{0C0243D7-FD13-096E-A535-BCB0E882F0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9">
                  <a:extLst>
                    <a:ext uri="{FF2B5EF4-FFF2-40B4-BE49-F238E27FC236}">
                      <a16:creationId xmlns:a16="http://schemas.microsoft.com/office/drawing/2014/main" id="{E40ADF36-29F2-197F-CA56-7F3C21A9E5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2">
                  <a:extLst>
                    <a:ext uri="{FF2B5EF4-FFF2-40B4-BE49-F238E27FC236}">
                      <a16:creationId xmlns:a16="http://schemas.microsoft.com/office/drawing/2014/main" id="{D4040157-022D-D2D3-BA51-FF1AC48D06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5">
                  <a:extLst>
                    <a:ext uri="{FF2B5EF4-FFF2-40B4-BE49-F238E27FC236}">
                      <a16:creationId xmlns:a16="http://schemas.microsoft.com/office/drawing/2014/main" id="{D5D04681-B3BF-355E-9F72-D6D5C61470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F5274D01-718C-8DAB-E10E-EAA275C14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2A7203C8-6D5A-D15D-479C-B62F49E3956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5" name="Line 63">
                    <a:extLst>
                      <a:ext uri="{FF2B5EF4-FFF2-40B4-BE49-F238E27FC236}">
                        <a16:creationId xmlns:a16="http://schemas.microsoft.com/office/drawing/2014/main" id="{F2A721C4-BB1C-B475-8E9F-0E532E92B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66">
                    <a:extLst>
                      <a:ext uri="{FF2B5EF4-FFF2-40B4-BE49-F238E27FC236}">
                        <a16:creationId xmlns:a16="http://schemas.microsoft.com/office/drawing/2014/main" id="{A4D10222-27E8-65CC-D891-16EC7A9F19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7">
                    <a:extLst>
                      <a:ext uri="{FF2B5EF4-FFF2-40B4-BE49-F238E27FC236}">
                        <a16:creationId xmlns:a16="http://schemas.microsoft.com/office/drawing/2014/main" id="{FF2F28B6-2337-C329-446A-56A59192E6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80">
                    <a:extLst>
                      <a:ext uri="{FF2B5EF4-FFF2-40B4-BE49-F238E27FC236}">
                        <a16:creationId xmlns:a16="http://schemas.microsoft.com/office/drawing/2014/main" id="{446022E5-729D-E059-0EFB-60DCD3D206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3">
                    <a:extLst>
                      <a:ext uri="{FF2B5EF4-FFF2-40B4-BE49-F238E27FC236}">
                        <a16:creationId xmlns:a16="http://schemas.microsoft.com/office/drawing/2014/main" id="{34B448DD-DB51-4BFE-7391-F0E77F0D1A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6">
                    <a:extLst>
                      <a:ext uri="{FF2B5EF4-FFF2-40B4-BE49-F238E27FC236}">
                        <a16:creationId xmlns:a16="http://schemas.microsoft.com/office/drawing/2014/main" id="{C4ECBED7-4DF3-07D4-C903-0C3466F436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9">
                    <a:extLst>
                      <a:ext uri="{FF2B5EF4-FFF2-40B4-BE49-F238E27FC236}">
                        <a16:creationId xmlns:a16="http://schemas.microsoft.com/office/drawing/2014/main" id="{17BEFC7B-EF7B-E701-5F94-14A5003FA1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6" name="Group 15">
                <a:extLst>
                  <a:ext uri="{FF2B5EF4-FFF2-40B4-BE49-F238E27FC236}">
                    <a16:creationId xmlns:a16="http://schemas.microsoft.com/office/drawing/2014/main" id="{00A31DDE-6294-E350-9B31-BB2AED729C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2" name="Group 21">
                  <a:extLst>
                    <a:ext uri="{FF2B5EF4-FFF2-40B4-BE49-F238E27FC236}">
                      <a16:creationId xmlns:a16="http://schemas.microsoft.com/office/drawing/2014/main" id="{AC308B80-05DF-C878-E68E-CA949D8CBF0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6" name="Straight Connector 25">
                    <a:extLst>
                      <a:ext uri="{FF2B5EF4-FFF2-40B4-BE49-F238E27FC236}">
                        <a16:creationId xmlns:a16="http://schemas.microsoft.com/office/drawing/2014/main" id="{17C14F70-099F-64BE-337A-A8DEA8609BC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02A6CE-C651-7A36-FDA2-A75E7A144AC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30">
                    <a:extLst>
                      <a:ext uri="{FF2B5EF4-FFF2-40B4-BE49-F238E27FC236}">
                        <a16:creationId xmlns:a16="http://schemas.microsoft.com/office/drawing/2014/main" id="{39947FB4-DB7C-9FAD-FE53-C3E8C9938B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0">
                    <a:extLst>
                      <a:ext uri="{FF2B5EF4-FFF2-40B4-BE49-F238E27FC236}">
                        <a16:creationId xmlns:a16="http://schemas.microsoft.com/office/drawing/2014/main" id="{C8624528-A8A2-42DC-9965-2F3A1539C8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16FC009-ECC3-11A8-69FC-5F228B3DB1E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4" name="Freeform: Shape 19">
                    <a:extLst>
                      <a:ext uri="{FF2B5EF4-FFF2-40B4-BE49-F238E27FC236}">
                        <a16:creationId xmlns:a16="http://schemas.microsoft.com/office/drawing/2014/main" id="{5B77C78C-0E98-59B7-DCF8-A595970FF5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Shape 20">
                    <a:extLst>
                      <a:ext uri="{FF2B5EF4-FFF2-40B4-BE49-F238E27FC236}">
                        <a16:creationId xmlns:a16="http://schemas.microsoft.com/office/drawing/2014/main" id="{AC070F26-D4E6-B35D-46F5-C2314E2A2D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7" name="Group 16">
                <a:extLst>
                  <a:ext uri="{FF2B5EF4-FFF2-40B4-BE49-F238E27FC236}">
                    <a16:creationId xmlns:a16="http://schemas.microsoft.com/office/drawing/2014/main" id="{8FC4E3AA-C659-9DCF-D8B3-5B1DA915187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8" name="Group 17">
                  <a:extLst>
                    <a:ext uri="{FF2B5EF4-FFF2-40B4-BE49-F238E27FC236}">
                      <a16:creationId xmlns:a16="http://schemas.microsoft.com/office/drawing/2014/main" id="{99E5D597-F494-4B41-736C-52EB1CB893D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0" name="Freeform 68">
                    <a:extLst>
                      <a:ext uri="{FF2B5EF4-FFF2-40B4-BE49-F238E27FC236}">
                        <a16:creationId xmlns:a16="http://schemas.microsoft.com/office/drawing/2014/main" id="{61A2931B-FF2A-975B-AB37-71DF0F3418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9">
                    <a:extLst>
                      <a:ext uri="{FF2B5EF4-FFF2-40B4-BE49-F238E27FC236}">
                        <a16:creationId xmlns:a16="http://schemas.microsoft.com/office/drawing/2014/main" id="{AA86D59E-5FB1-7C95-B65B-A960F5A903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Line 70">
                  <a:extLst>
                    <a:ext uri="{FF2B5EF4-FFF2-40B4-BE49-F238E27FC236}">
                      <a16:creationId xmlns:a16="http://schemas.microsoft.com/office/drawing/2014/main" id="{D4441001-2EF5-3871-F7E0-4165E5A190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93" name="Straight Connector 92">
            <a:extLst>
              <a:ext uri="{FF2B5EF4-FFF2-40B4-BE49-F238E27FC236}">
                <a16:creationId xmlns:a16="http://schemas.microsoft.com/office/drawing/2014/main" id="{3E6F731B-8969-3200-B9DB-3E8612A79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264408" y="3883294"/>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0B95CA7-7C33-82C1-25FB-B083614FA283}"/>
              </a:ext>
            </a:extLst>
          </p:cNvPr>
          <p:cNvSpPr>
            <a:spLocks noGrp="1"/>
          </p:cNvSpPr>
          <p:nvPr>
            <p:ph type="ctrTitle"/>
          </p:nvPr>
        </p:nvSpPr>
        <p:spPr>
          <a:xfrm>
            <a:off x="612648" y="697234"/>
            <a:ext cx="5852160" cy="2925456"/>
          </a:xfrm>
          <a:prstGeom prst="rect">
            <a:avLst/>
          </a:prstGeom>
        </p:spPr>
        <p:txBody>
          <a:bodyPr anchor="b" anchorCtr="0">
            <a:noAutofit/>
          </a:bodyPr>
          <a:lstStyle>
            <a:lvl1pPr algn="ctr">
              <a:defRPr sz="4000"/>
            </a:lvl1pPr>
          </a:lstStyle>
          <a:p>
            <a:r>
              <a:rPr lang="en-US"/>
              <a:t>Click to edit Master title style</a:t>
            </a:r>
          </a:p>
        </p:txBody>
      </p:sp>
      <p:sp>
        <p:nvSpPr>
          <p:cNvPr id="8" name="Subtitle 2">
            <a:extLst>
              <a:ext uri="{FF2B5EF4-FFF2-40B4-BE49-F238E27FC236}">
                <a16:creationId xmlns:a16="http://schemas.microsoft.com/office/drawing/2014/main" id="{E8955AA8-3423-1402-F58D-56D367DC7544}"/>
              </a:ext>
            </a:extLst>
          </p:cNvPr>
          <p:cNvSpPr>
            <a:spLocks noGrp="1"/>
          </p:cNvSpPr>
          <p:nvPr>
            <p:ph type="subTitle" idx="1"/>
          </p:nvPr>
        </p:nvSpPr>
        <p:spPr>
          <a:xfrm>
            <a:off x="612648" y="4143898"/>
            <a:ext cx="5852160" cy="1545336"/>
          </a:xfrm>
        </p:spPr>
        <p:txBody>
          <a:bodyPr anchor="t" anchorCtr="0">
            <a:noAutofit/>
          </a:bodyPr>
          <a:lstStyle>
            <a:lvl1pPr marL="0" indent="0" algn="ctr">
              <a:lnSpc>
                <a:spcPct val="100000"/>
              </a:lnSpc>
              <a:buNone/>
              <a:defRPr sz="18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3035586"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606128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61327967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0C08E8F-21C4-BDA0-1FEA-E51B8E9CB351}"/>
              </a:ext>
            </a:extLst>
          </p:cNvPr>
          <p:cNvGrpSpPr/>
          <p:nvPr/>
        </p:nvGrpSpPr>
        <p:grpSpPr>
          <a:xfrm flipH="1">
            <a:off x="9740417" y="457964"/>
            <a:ext cx="2227875" cy="5970551"/>
            <a:chOff x="9740417" y="457964"/>
            <a:chExt cx="2227875" cy="5970551"/>
          </a:xfrm>
        </p:grpSpPr>
        <p:grpSp>
          <p:nvGrpSpPr>
            <p:cNvPr id="8" name="Group 7">
              <a:extLst>
                <a:ext uri="{FF2B5EF4-FFF2-40B4-BE49-F238E27FC236}">
                  <a16:creationId xmlns:a16="http://schemas.microsoft.com/office/drawing/2014/main" id="{A65EDA3F-843D-ADBB-966A-DB1A2A5166C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24" name="Group 23">
                <a:extLst>
                  <a:ext uri="{FF2B5EF4-FFF2-40B4-BE49-F238E27FC236}">
                    <a16:creationId xmlns:a16="http://schemas.microsoft.com/office/drawing/2014/main" id="{61B5AC1E-4E60-E55C-F99A-C82C820F57E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95710207-8E92-8065-A970-1DD14538E1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42F4499F-CCFF-BE52-2AE4-5B68AED9B3B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8FAE142-A102-E457-095D-59B239E4986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FE818EA7-840E-B523-CA43-BE90E3B561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DBDA4452-94B1-8350-4FDB-EFB58824F8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B2F4B6F-70DB-7396-B99F-C4E444D9B46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57">
                    <a:extLst>
                      <a:ext uri="{FF2B5EF4-FFF2-40B4-BE49-F238E27FC236}">
                        <a16:creationId xmlns:a16="http://schemas.microsoft.com/office/drawing/2014/main" id="{8BDDCFCA-0EF1-29B9-00F4-A588AF4000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58">
                    <a:extLst>
                      <a:ext uri="{FF2B5EF4-FFF2-40B4-BE49-F238E27FC236}">
                        <a16:creationId xmlns:a16="http://schemas.microsoft.com/office/drawing/2014/main" id="{AC0DFEA6-DB81-94B0-E975-1C49757EA9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AF59F6E7-21D4-8707-43CA-087E19578E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4A38BAEA-44BA-7155-9C72-9138317A1FE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0BAF2DD0-AD60-8573-53DB-993D86BAA5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520062C7-8B68-E834-D399-30EEC999A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103C961E-7827-DB34-96BE-56C18B33C8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3831D031-9B96-5A75-6664-93344812D8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0" name="Group 9">
                <a:extLst>
                  <a:ext uri="{FF2B5EF4-FFF2-40B4-BE49-F238E27FC236}">
                    <a16:creationId xmlns:a16="http://schemas.microsoft.com/office/drawing/2014/main" id="{84126BE9-9F7A-9AF0-5260-97751552988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oup 15">
                  <a:extLst>
                    <a:ext uri="{FF2B5EF4-FFF2-40B4-BE49-F238E27FC236}">
                      <a16:creationId xmlns:a16="http://schemas.microsoft.com/office/drawing/2014/main" id="{8906F989-CBC1-B62D-2528-65CA7B1A5CE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Straight Connector 19">
                    <a:extLst>
                      <a:ext uri="{FF2B5EF4-FFF2-40B4-BE49-F238E27FC236}">
                        <a16:creationId xmlns:a16="http://schemas.microsoft.com/office/drawing/2014/main" id="{1466E447-0F70-081B-1290-B8EE7C029D3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D0125F-AA06-77AC-1A70-35B4C3D151E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30">
                    <a:extLst>
                      <a:ext uri="{FF2B5EF4-FFF2-40B4-BE49-F238E27FC236}">
                        <a16:creationId xmlns:a16="http://schemas.microsoft.com/office/drawing/2014/main" id="{9FB536AB-CC9D-EF43-764A-BDA6D35363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0">
                    <a:extLst>
                      <a:ext uri="{FF2B5EF4-FFF2-40B4-BE49-F238E27FC236}">
                        <a16:creationId xmlns:a16="http://schemas.microsoft.com/office/drawing/2014/main" id="{27BCD93A-F6D3-B4BB-B4BD-3FB7B22982B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14B0F9-E206-61B3-B94D-29E2B9E950B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eform: Shape 141">
                    <a:extLst>
                      <a:ext uri="{FF2B5EF4-FFF2-40B4-BE49-F238E27FC236}">
                        <a16:creationId xmlns:a16="http://schemas.microsoft.com/office/drawing/2014/main" id="{BE2287FA-B742-96AC-20EE-A120A175A7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Freeform: Shape 142">
                    <a:extLst>
                      <a:ext uri="{FF2B5EF4-FFF2-40B4-BE49-F238E27FC236}">
                        <a16:creationId xmlns:a16="http://schemas.microsoft.com/office/drawing/2014/main" id="{ABD4CB87-7C84-CA5E-440C-0DBE244031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1" name="Group 10">
                <a:extLst>
                  <a:ext uri="{FF2B5EF4-FFF2-40B4-BE49-F238E27FC236}">
                    <a16:creationId xmlns:a16="http://schemas.microsoft.com/office/drawing/2014/main" id="{CCB2077E-0279-E8FA-B509-2228C725C14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oup 11">
                  <a:extLst>
                    <a:ext uri="{FF2B5EF4-FFF2-40B4-BE49-F238E27FC236}">
                      <a16:creationId xmlns:a16="http://schemas.microsoft.com/office/drawing/2014/main" id="{B0BEA08B-F521-4923-A6BD-8D20C508093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2EAC3EE0-4EEF-A6CF-D309-75B294E64DA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7F448550-8EAB-AA60-AB70-359190C846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7E2CFC90-E41C-9543-B005-93733384001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38" name="Straight Connector 37">
            <a:extLst>
              <a:ext uri="{FF2B5EF4-FFF2-40B4-BE49-F238E27FC236}">
                <a16:creationId xmlns:a16="http://schemas.microsoft.com/office/drawing/2014/main" id="{7B9571A4-6852-2595-903A-1B4CA40FC353}"/>
              </a:ext>
            </a:extLst>
          </p:cNvPr>
          <p:cNvCxnSpPr>
            <a:cxnSpLocks/>
          </p:cNvCxnSpPr>
          <p:nvPr userDrawn="1"/>
        </p:nvCxnSpPr>
        <p:spPr>
          <a:xfrm>
            <a:off x="714375" y="249492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600" y="685800"/>
            <a:ext cx="8229600" cy="1532787"/>
          </a:xfrm>
          <a:prstGeom prst="rect">
            <a:avLst/>
          </a:prstGeom>
        </p:spPr>
        <p:txBody>
          <a:bodyPr anchor="b">
            <a:noAutofit/>
          </a:bodyPr>
          <a:lstStyle>
            <a:lvl1pPr>
              <a:defRPr sz="40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771255"/>
            <a:ext cx="8226553" cy="3252513"/>
          </a:xfrm>
        </p:spPr>
        <p:txBody>
          <a:bodyPr>
            <a:noAutofit/>
          </a:bodyPr>
          <a:lstStyle>
            <a:lvl1pPr marL="342900" indent="-342900">
              <a:lnSpc>
                <a:spcPct val="130000"/>
              </a:lnSpc>
              <a:buFont typeface="+mj-lt"/>
              <a:buAutoNum type="arabicPeriod"/>
              <a:defRPr sz="1800" cap="all" baseline="0"/>
            </a:lvl1pPr>
            <a:lvl2pPr marL="571500" indent="-342900">
              <a:buFont typeface="+mj-lt"/>
              <a:buAutoNum type="alphaLcPeriod"/>
              <a:defRPr sz="1800" cap="all"/>
            </a:lvl2pPr>
            <a:lvl3pPr marL="800100" indent="-342900">
              <a:buFont typeface="+mj-lt"/>
              <a:buAutoNum type="romanLcPeriod"/>
              <a:defRPr sz="1800" cap="all"/>
            </a:lvl3pPr>
            <a:lvl4pPr marL="1028700" indent="-342900">
              <a:buFont typeface="+mj-lt"/>
              <a:buAutoNum type="arabicParenR"/>
              <a:defRPr sz="1800" cap="all"/>
            </a:lvl4pPr>
            <a:lvl5pPr marL="1257300" indent="-342900">
              <a:buFont typeface="+mj-lt"/>
              <a:buAutoNum type="alphaLcParenR"/>
              <a:defRPr sz="1800" cap="all"/>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8409993"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3827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0CC6F6-0F36-4E6D-DC3B-944BDE9BB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575763"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Title 1">
            <a:extLst>
              <a:ext uri="{FF2B5EF4-FFF2-40B4-BE49-F238E27FC236}">
                <a16:creationId xmlns:a16="http://schemas.microsoft.com/office/drawing/2014/main" id="{B3337ACC-66A8-D3EE-ADA8-E5899EA2C03B}"/>
              </a:ext>
            </a:extLst>
          </p:cNvPr>
          <p:cNvSpPr>
            <a:spLocks noGrp="1"/>
          </p:cNvSpPr>
          <p:nvPr>
            <p:ph type="title" hasCustomPrompt="1"/>
          </p:nvPr>
        </p:nvSpPr>
        <p:spPr>
          <a:xfrm>
            <a:off x="5192037" y="685800"/>
            <a:ext cx="6384266" cy="1532787"/>
          </a:xfrm>
          <a:prstGeom prst="rect">
            <a:avLst/>
          </a:prstGeom>
        </p:spPr>
        <p:txBody>
          <a:bodyPr anchor="b">
            <a:noAutofit/>
          </a:bodyPr>
          <a:lstStyle>
            <a:lvl1pPr>
              <a:defRPr sz="4000"/>
            </a:lvl1pPr>
          </a:lstStyle>
          <a:p>
            <a:r>
              <a:rPr lang="en-US"/>
              <a:t>Agenda</a:t>
            </a:r>
          </a:p>
        </p:txBody>
      </p:sp>
      <p:sp>
        <p:nvSpPr>
          <p:cNvPr id="14" name="Picture Placeholder 24">
            <a:extLst>
              <a:ext uri="{FF2B5EF4-FFF2-40B4-BE49-F238E27FC236}">
                <a16:creationId xmlns:a16="http://schemas.microsoft.com/office/drawing/2014/main" id="{15B18755-94AA-6BC3-BF5F-5FBE9DCD3CC9}"/>
              </a:ext>
            </a:extLst>
          </p:cNvPr>
          <p:cNvSpPr>
            <a:spLocks noGrp="1"/>
          </p:cNvSpPr>
          <p:nvPr>
            <p:ph type="pic" sz="quarter" idx="17" hasCustomPrompt="1"/>
          </p:nvPr>
        </p:nvSpPr>
        <p:spPr>
          <a:xfrm>
            <a:off x="276201" y="233172"/>
            <a:ext cx="4023360" cy="6391656"/>
          </a:xfrm>
          <a:blipFill>
            <a:blip r:embed="rId2">
              <a:alphaModFix amt="60000"/>
            </a:blip>
            <a:stretch>
              <a:fillRect/>
            </a:stretch>
          </a:blipFill>
        </p:spPr>
        <p:txBody>
          <a:bodyPr/>
          <a:lstStyle>
            <a:lvl1pPr>
              <a:defRPr/>
            </a:lvl1pPr>
          </a:lstStyle>
          <a:p>
            <a:r>
              <a:rPr lang="en-US"/>
              <a:t> </a:t>
            </a:r>
          </a:p>
        </p:txBody>
      </p:sp>
      <p:cxnSp>
        <p:nvCxnSpPr>
          <p:cNvPr id="10" name="Straight Connector 9">
            <a:extLst>
              <a:ext uri="{FF2B5EF4-FFF2-40B4-BE49-F238E27FC236}">
                <a16:creationId xmlns:a16="http://schemas.microsoft.com/office/drawing/2014/main" id="{D8828F05-5102-DECF-D23D-45D10DF04ED1}"/>
              </a:ext>
            </a:extLst>
          </p:cNvPr>
          <p:cNvCxnSpPr>
            <a:cxnSpLocks/>
          </p:cNvCxnSpPr>
          <p:nvPr userDrawn="1"/>
        </p:nvCxnSpPr>
        <p:spPr>
          <a:xfrm>
            <a:off x="5296812" y="249492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6">
            <a:extLst>
              <a:ext uri="{FF2B5EF4-FFF2-40B4-BE49-F238E27FC236}">
                <a16:creationId xmlns:a16="http://schemas.microsoft.com/office/drawing/2014/main" id="{9B592AC5-89CD-4A5B-6EC1-2622ED92A8B3}"/>
              </a:ext>
            </a:extLst>
          </p:cNvPr>
          <p:cNvSpPr>
            <a:spLocks noGrp="1"/>
          </p:cNvSpPr>
          <p:nvPr>
            <p:ph sz="quarter" idx="15"/>
          </p:nvPr>
        </p:nvSpPr>
        <p:spPr>
          <a:xfrm>
            <a:off x="5195084" y="2771255"/>
            <a:ext cx="6384266" cy="3252513"/>
          </a:xfrm>
        </p:spPr>
        <p:txBody>
          <a:bodyPr>
            <a:noAutofit/>
          </a:bodyPr>
          <a:lstStyle>
            <a:lvl1pPr marL="342900" indent="-342900">
              <a:lnSpc>
                <a:spcPct val="130000"/>
              </a:lnSpc>
              <a:buFont typeface="+mj-lt"/>
              <a:buAutoNum type="arabicPeriod"/>
              <a:defRPr sz="1800" cap="all" baseline="0"/>
            </a:lvl1pPr>
            <a:lvl2pPr marL="571500" indent="-342900">
              <a:buFont typeface="+mj-lt"/>
              <a:buAutoNum type="alphaLcPeriod"/>
              <a:defRPr sz="1800" cap="all"/>
            </a:lvl2pPr>
            <a:lvl3pPr marL="800100" indent="-342900">
              <a:buFont typeface="+mj-lt"/>
              <a:buAutoNum type="romanLcPeriod"/>
              <a:defRPr sz="1800" cap="all"/>
            </a:lvl3pPr>
            <a:lvl4pPr marL="1028700" indent="-342900">
              <a:buFont typeface="+mj-lt"/>
              <a:buAutoNum type="arabicParenR"/>
              <a:defRPr sz="1800" cap="all"/>
            </a:lvl4pPr>
            <a:lvl5pPr marL="1257300" indent="-342900">
              <a:buFont typeface="+mj-lt"/>
              <a:buAutoNum type="alphaLcParenR"/>
              <a:defRPr sz="1800" cap="all"/>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192038" y="6343955"/>
            <a:ext cx="2985400" cy="365125"/>
          </a:xfrm>
          <a:prstGeom prst="rect">
            <a:avLst/>
          </a:prstGeom>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a:prstGeom prst="rect">
            <a:avLst/>
          </a:prstGeom>
        </p:spPr>
        <p:txBody>
          <a:bodyPr>
            <a:noAutofit/>
          </a:bodyPr>
          <a:lstStyle/>
          <a:p>
            <a:r>
              <a:rPr lang="en-US"/>
              <a:t>20xx</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67869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218FBE0F-9B63-6A71-94B1-0F594CAF611D}"/>
              </a:ext>
            </a:extLst>
          </p:cNvPr>
          <p:cNvGrpSpPr/>
          <p:nvPr/>
        </p:nvGrpSpPr>
        <p:grpSpPr>
          <a:xfrm rot="2700000">
            <a:off x="10522137" y="4483036"/>
            <a:ext cx="633413" cy="1862138"/>
            <a:chOff x="5959192" y="333389"/>
            <a:chExt cx="633413" cy="1862138"/>
          </a:xfrm>
        </p:grpSpPr>
        <p:grpSp>
          <p:nvGrpSpPr>
            <p:cNvPr id="66" name="Group 65">
              <a:extLst>
                <a:ext uri="{FF2B5EF4-FFF2-40B4-BE49-F238E27FC236}">
                  <a16:creationId xmlns:a16="http://schemas.microsoft.com/office/drawing/2014/main" id="{15FF1AEF-EA93-71FD-09DD-2D65CBDC09D9}"/>
                </a:ext>
              </a:extLst>
            </p:cNvPr>
            <p:cNvGrpSpPr/>
            <p:nvPr/>
          </p:nvGrpSpPr>
          <p:grpSpPr>
            <a:xfrm>
              <a:off x="5959192" y="333389"/>
              <a:ext cx="633413" cy="1419225"/>
              <a:chOff x="5959192" y="333389"/>
              <a:chExt cx="633413" cy="1419225"/>
            </a:xfrm>
          </p:grpSpPr>
          <p:sp>
            <p:nvSpPr>
              <p:cNvPr id="68" name="Freeform 68">
                <a:extLst>
                  <a:ext uri="{FF2B5EF4-FFF2-40B4-BE49-F238E27FC236}">
                    <a16:creationId xmlns:a16="http://schemas.microsoft.com/office/drawing/2014/main" id="{CE3B7C33-3CEA-C7DC-6D9B-1B19D283EAB7}"/>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a:extLst>
                  <a:ext uri="{FF2B5EF4-FFF2-40B4-BE49-F238E27FC236}">
                    <a16:creationId xmlns:a16="http://schemas.microsoft.com/office/drawing/2014/main" id="{44E07912-E7DB-41E1-BBB5-E914477D273F}"/>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67" name="Line 70">
              <a:extLst>
                <a:ext uri="{FF2B5EF4-FFF2-40B4-BE49-F238E27FC236}">
                  <a16:creationId xmlns:a16="http://schemas.microsoft.com/office/drawing/2014/main" id="{0679C784-04BA-6538-188E-E570BFAA79A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a:extLst>
              <a:ext uri="{FF2B5EF4-FFF2-40B4-BE49-F238E27FC236}">
                <a16:creationId xmlns:a16="http://schemas.microsoft.com/office/drawing/2014/main" id="{C4EE5BC5-2282-EF22-2D27-9605690AD2F9}"/>
              </a:ext>
            </a:extLst>
          </p:cNvPr>
          <p:cNvGrpSpPr/>
          <p:nvPr/>
        </p:nvGrpSpPr>
        <p:grpSpPr>
          <a:xfrm>
            <a:off x="1079500" y="649304"/>
            <a:ext cx="698051" cy="1372591"/>
            <a:chOff x="1079500" y="649304"/>
            <a:chExt cx="698051" cy="1372591"/>
          </a:xfrm>
        </p:grpSpPr>
        <p:sp>
          <p:nvSpPr>
            <p:cNvPr id="71" name="Oval 70">
              <a:extLst>
                <a:ext uri="{FF2B5EF4-FFF2-40B4-BE49-F238E27FC236}">
                  <a16:creationId xmlns:a16="http://schemas.microsoft.com/office/drawing/2014/main" id="{728D3B3C-3AE0-8ED5-280F-D333F02F1258}"/>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72" name="Group 71">
              <a:extLst>
                <a:ext uri="{FF2B5EF4-FFF2-40B4-BE49-F238E27FC236}">
                  <a16:creationId xmlns:a16="http://schemas.microsoft.com/office/drawing/2014/main" id="{FEF8264A-5687-D010-2ECD-9D58025DB73F}"/>
                </a:ext>
              </a:extLst>
            </p:cNvPr>
            <p:cNvGrpSpPr/>
            <p:nvPr/>
          </p:nvGrpSpPr>
          <p:grpSpPr>
            <a:xfrm rot="10800000">
              <a:off x="1079500" y="952167"/>
              <a:ext cx="641184" cy="1069728"/>
              <a:chOff x="6484111" y="2967038"/>
              <a:chExt cx="641184" cy="1069728"/>
            </a:xfrm>
          </p:grpSpPr>
          <p:grpSp>
            <p:nvGrpSpPr>
              <p:cNvPr id="73" name="Group 72">
                <a:extLst>
                  <a:ext uri="{FF2B5EF4-FFF2-40B4-BE49-F238E27FC236}">
                    <a16:creationId xmlns:a16="http://schemas.microsoft.com/office/drawing/2014/main" id="{60A8F3A8-A2DC-5ADC-4FD9-393659D891DE}"/>
                  </a:ext>
                </a:extLst>
              </p:cNvPr>
              <p:cNvGrpSpPr/>
              <p:nvPr/>
            </p:nvGrpSpPr>
            <p:grpSpPr>
              <a:xfrm>
                <a:off x="6808136" y="2967038"/>
                <a:ext cx="317159" cy="932400"/>
                <a:chOff x="6808136" y="2967038"/>
                <a:chExt cx="317159" cy="932400"/>
              </a:xfrm>
            </p:grpSpPr>
            <p:sp>
              <p:nvSpPr>
                <p:cNvPr id="78" name="Freeform 68">
                  <a:extLst>
                    <a:ext uri="{FF2B5EF4-FFF2-40B4-BE49-F238E27FC236}">
                      <a16:creationId xmlns:a16="http://schemas.microsoft.com/office/drawing/2014/main" id="{0B7D5584-0C9B-A0CD-A775-8C759CBAC82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9">
                  <a:extLst>
                    <a:ext uri="{FF2B5EF4-FFF2-40B4-BE49-F238E27FC236}">
                      <a16:creationId xmlns:a16="http://schemas.microsoft.com/office/drawing/2014/main" id="{5FAFBF8A-D6D3-F82D-B4E1-5D0E1DE8220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Line 70">
                  <a:extLst>
                    <a:ext uri="{FF2B5EF4-FFF2-40B4-BE49-F238E27FC236}">
                      <a16:creationId xmlns:a16="http://schemas.microsoft.com/office/drawing/2014/main" id="{6D9602E0-52EF-81E6-73A3-E6F3B2521F95}"/>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73">
                <a:extLst>
                  <a:ext uri="{FF2B5EF4-FFF2-40B4-BE49-F238E27FC236}">
                    <a16:creationId xmlns:a16="http://schemas.microsoft.com/office/drawing/2014/main" id="{B72D4C62-7F4E-3C19-F030-759BBCC73ADD}"/>
                  </a:ext>
                </a:extLst>
              </p:cNvPr>
              <p:cNvGrpSpPr/>
              <p:nvPr/>
            </p:nvGrpSpPr>
            <p:grpSpPr>
              <a:xfrm rot="18900000" flipH="1">
                <a:off x="6484111" y="3104366"/>
                <a:ext cx="317159" cy="932400"/>
                <a:chOff x="6808136" y="2967038"/>
                <a:chExt cx="317159" cy="932400"/>
              </a:xfrm>
            </p:grpSpPr>
            <p:sp>
              <p:nvSpPr>
                <p:cNvPr id="75" name="Freeform 68">
                  <a:extLst>
                    <a:ext uri="{FF2B5EF4-FFF2-40B4-BE49-F238E27FC236}">
                      <a16:creationId xmlns:a16="http://schemas.microsoft.com/office/drawing/2014/main" id="{9B64F73D-DDBE-F99D-B5A4-E2031361D67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9">
                  <a:extLst>
                    <a:ext uri="{FF2B5EF4-FFF2-40B4-BE49-F238E27FC236}">
                      <a16:creationId xmlns:a16="http://schemas.microsoft.com/office/drawing/2014/main" id="{BB633787-0233-D377-F0AF-3F313A1835D1}"/>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Line 70">
                  <a:extLst>
                    <a:ext uri="{FF2B5EF4-FFF2-40B4-BE49-F238E27FC236}">
                      <a16:creationId xmlns:a16="http://schemas.microsoft.com/office/drawing/2014/main" id="{E218811C-28A2-31DD-C23E-EF36A5D3510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61" name="Straight Connector 60">
            <a:extLst>
              <a:ext uri="{FF2B5EF4-FFF2-40B4-BE49-F238E27FC236}">
                <a16:creationId xmlns:a16="http://schemas.microsoft.com/office/drawing/2014/main" id="{46345B66-BEAE-193A-4397-C22AA5BF93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1680" y="354469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itle 1">
            <a:extLst>
              <a:ext uri="{FF2B5EF4-FFF2-40B4-BE49-F238E27FC236}">
                <a16:creationId xmlns:a16="http://schemas.microsoft.com/office/drawing/2014/main" id="{6FA74A03-875B-FA64-4AF9-93EBDBB38452}"/>
              </a:ext>
            </a:extLst>
          </p:cNvPr>
          <p:cNvSpPr>
            <a:spLocks noGrp="1"/>
          </p:cNvSpPr>
          <p:nvPr>
            <p:ph type="title"/>
          </p:nvPr>
        </p:nvSpPr>
        <p:spPr>
          <a:xfrm>
            <a:off x="3757422" y="1747177"/>
            <a:ext cx="4677156" cy="1495065"/>
          </a:xfrm>
          <a:prstGeom prst="rect">
            <a:avLst/>
          </a:prstGeom>
        </p:spPr>
        <p:txBody>
          <a:bodyPr anchor="b">
            <a:noAutofit/>
          </a:bodyPr>
          <a:lstStyle>
            <a:lvl1pPr algn="ctr">
              <a:defRPr sz="3200">
                <a:solidFill>
                  <a:schemeClr val="tx1">
                    <a:lumMod val="75000"/>
                    <a:lumOff val="25000"/>
                  </a:schemeClr>
                </a:solidFill>
              </a:defRPr>
            </a:lvl1pPr>
          </a:lstStyle>
          <a:p>
            <a:r>
              <a:rPr lang="en-US"/>
              <a:t>Click to edit Master title style</a:t>
            </a:r>
          </a:p>
        </p:txBody>
      </p:sp>
      <p:sp>
        <p:nvSpPr>
          <p:cNvPr id="59" name="Content Placeholder 7">
            <a:extLst>
              <a:ext uri="{FF2B5EF4-FFF2-40B4-BE49-F238E27FC236}">
                <a16:creationId xmlns:a16="http://schemas.microsoft.com/office/drawing/2014/main" id="{A53C4390-318D-97F3-BC85-79B2C11CBDDC}"/>
              </a:ext>
            </a:extLst>
          </p:cNvPr>
          <p:cNvSpPr>
            <a:spLocks noGrp="1"/>
          </p:cNvSpPr>
          <p:nvPr>
            <p:ph sz="quarter" idx="14"/>
          </p:nvPr>
        </p:nvSpPr>
        <p:spPr>
          <a:xfrm>
            <a:off x="3757422" y="3847150"/>
            <a:ext cx="4677156" cy="2014819"/>
          </a:xfrm>
        </p:spPr>
        <p:txBody>
          <a:bodyPr anchor="t" anchorCtr="0">
            <a:noAutofit/>
          </a:bodyPr>
          <a:lstStyle>
            <a:lvl1pPr marL="0" indent="0" algn="ctr">
              <a:buNone/>
              <a:defRPr sz="1400"/>
            </a:lvl1pPr>
            <a:lvl2pPr marL="228600" indent="0" algn="ctr">
              <a:buNone/>
              <a:defRPr sz="1400"/>
            </a:lvl2pPr>
            <a:lvl3pPr marL="457200" indent="0" algn="ctr">
              <a:buNone/>
              <a:defRPr sz="1400"/>
            </a:lvl3pPr>
            <a:lvl4pPr marL="685800" indent="0" algn="ctr">
              <a:buNone/>
              <a:defRPr sz="1400"/>
            </a:lvl4pPr>
            <a:lvl5pPr marL="914400" indent="0" algn="ctr">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995497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A6EA59-28D6-DA53-6F3E-EF38136F981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flipV="1">
            <a:off x="9970657" y="4426541"/>
            <a:ext cx="1785984" cy="2211229"/>
            <a:chOff x="3125006" y="3171595"/>
            <a:chExt cx="1785984" cy="2211229"/>
          </a:xfrm>
        </p:grpSpPr>
        <p:grpSp>
          <p:nvGrpSpPr>
            <p:cNvPr id="8" name="Group 7">
              <a:extLst>
                <a:ext uri="{FF2B5EF4-FFF2-40B4-BE49-F238E27FC236}">
                  <a16:creationId xmlns:a16="http://schemas.microsoft.com/office/drawing/2014/main" id="{32FCA871-839C-CEC7-2429-2FB727ED154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 name="Straight Connector 11">
                <a:extLst>
                  <a:ext uri="{FF2B5EF4-FFF2-40B4-BE49-F238E27FC236}">
                    <a16:creationId xmlns:a16="http://schemas.microsoft.com/office/drawing/2014/main" id="{294CE533-E091-38A9-12CE-9D47E91484D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C87F8D-8670-D62F-6A3D-320EB05E7C6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30">
                <a:extLst>
                  <a:ext uri="{FF2B5EF4-FFF2-40B4-BE49-F238E27FC236}">
                    <a16:creationId xmlns:a16="http://schemas.microsoft.com/office/drawing/2014/main" id="{658C07E6-9AB5-F814-07D0-179C8EA4C1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0">
                <a:extLst>
                  <a:ext uri="{FF2B5EF4-FFF2-40B4-BE49-F238E27FC236}">
                    <a16:creationId xmlns:a16="http://schemas.microsoft.com/office/drawing/2014/main" id="{312A15F3-AD33-F4D5-DB86-AB66803005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BDE8181-8F3F-D7BB-5383-9E342A3280E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 name="Freeform: Shape 141">
                <a:extLst>
                  <a:ext uri="{FF2B5EF4-FFF2-40B4-BE49-F238E27FC236}">
                    <a16:creationId xmlns:a16="http://schemas.microsoft.com/office/drawing/2014/main" id="{B248150E-6D66-9535-F0D8-EA9C79BC60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 name="Freeform: Shape 142">
                <a:extLst>
                  <a:ext uri="{FF2B5EF4-FFF2-40B4-BE49-F238E27FC236}">
                    <a16:creationId xmlns:a16="http://schemas.microsoft.com/office/drawing/2014/main" id="{4A3475E1-5BDA-CFB0-E1B9-6A85E4E03A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cxnSp>
        <p:nvCxnSpPr>
          <p:cNvPr id="17" name="Straight Connector 16">
            <a:extLst>
              <a:ext uri="{FF2B5EF4-FFF2-40B4-BE49-F238E27FC236}">
                <a16:creationId xmlns:a16="http://schemas.microsoft.com/office/drawing/2014/main" id="{56185C57-0CFE-3698-7D7A-034CA9A84ACC}"/>
              </a:ext>
            </a:extLst>
          </p:cNvPr>
          <p:cNvCxnSpPr>
            <a:cxnSpLocks/>
          </p:cNvCxnSpPr>
          <p:nvPr/>
        </p:nvCxnSpPr>
        <p:spPr>
          <a:xfrm rot="16200000" flipH="1">
            <a:off x="4476023" y="3429000"/>
            <a:ext cx="5486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4A3E2E5C-03FE-F488-47C1-088F8046CA14}"/>
              </a:ext>
            </a:extLst>
          </p:cNvPr>
          <p:cNvSpPr>
            <a:spLocks noGrp="1"/>
          </p:cNvSpPr>
          <p:nvPr>
            <p:ph type="title"/>
          </p:nvPr>
        </p:nvSpPr>
        <p:spPr>
          <a:xfrm>
            <a:off x="612649" y="2197571"/>
            <a:ext cx="3661890" cy="2483849"/>
          </a:xfrm>
        </p:spPr>
        <p:txBody>
          <a:bodyPr anchor="ctr"/>
          <a:lstStyle/>
          <a:p>
            <a:r>
              <a:rPr lang="en-US"/>
              <a:t>Click to edit Master title style</a:t>
            </a:r>
          </a:p>
        </p:txBody>
      </p:sp>
      <p:sp>
        <p:nvSpPr>
          <p:cNvPr id="36" name="Content Placeholder 7">
            <a:extLst>
              <a:ext uri="{FF2B5EF4-FFF2-40B4-BE49-F238E27FC236}">
                <a16:creationId xmlns:a16="http://schemas.microsoft.com/office/drawing/2014/main" id="{0FCDC937-73DD-F5B2-569F-F51B88EDE4C0}"/>
              </a:ext>
            </a:extLst>
          </p:cNvPr>
          <p:cNvSpPr>
            <a:spLocks noGrp="1"/>
          </p:cNvSpPr>
          <p:nvPr>
            <p:ph sz="quarter" idx="14"/>
          </p:nvPr>
        </p:nvSpPr>
        <p:spPr>
          <a:xfrm>
            <a:off x="5181600" y="2199132"/>
            <a:ext cx="4325112" cy="2459736"/>
          </a:xfrm>
        </p:spPr>
        <p:txBody>
          <a:bodyPr anchor="ctr" anchorCtr="0">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053646"/>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053646"/>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053646"/>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853475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3" name="Frame">
            <a:extLst>
              <a:ext uri="{FF2B5EF4-FFF2-40B4-BE49-F238E27FC236}">
                <a16:creationId xmlns:a16="http://schemas.microsoft.com/office/drawing/2014/main" id="{0A3B5A60-DF42-D2CD-2CEF-35252D05C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66999" y="-2667001"/>
            <a:ext cx="6858003" cy="12192000"/>
          </a:xfrm>
          <a:custGeom>
            <a:avLst/>
            <a:gdLst>
              <a:gd name="connsiteX0" fmla="*/ 233174 w 6858003"/>
              <a:gd name="connsiteY0" fmla="*/ 11958827 h 12192000"/>
              <a:gd name="connsiteX1" fmla="*/ 6624830 w 6858003"/>
              <a:gd name="connsiteY1" fmla="*/ 11958827 h 12192000"/>
              <a:gd name="connsiteX2" fmla="*/ 6624830 w 6858003"/>
              <a:gd name="connsiteY2" fmla="*/ 233172 h 12192000"/>
              <a:gd name="connsiteX3" fmla="*/ 233174 w 6858003"/>
              <a:gd name="connsiteY3" fmla="*/ 233172 h 12192000"/>
              <a:gd name="connsiteX4" fmla="*/ 0 w 6858003"/>
              <a:gd name="connsiteY4" fmla="*/ 12191999 h 12192000"/>
              <a:gd name="connsiteX5" fmla="*/ 0 w 6858003"/>
              <a:gd name="connsiteY5" fmla="*/ 11958827 h 12192000"/>
              <a:gd name="connsiteX6" fmla="*/ 2 w 6858003"/>
              <a:gd name="connsiteY6" fmla="*/ 11958827 h 12192000"/>
              <a:gd name="connsiteX7" fmla="*/ 2 w 6858003"/>
              <a:gd name="connsiteY7" fmla="*/ 233172 h 12192000"/>
              <a:gd name="connsiteX8" fmla="*/ 1 w 6858003"/>
              <a:gd name="connsiteY8" fmla="*/ 233172 h 12192000"/>
              <a:gd name="connsiteX9" fmla="*/ 1 w 6858003"/>
              <a:gd name="connsiteY9" fmla="*/ 0 h 12192000"/>
              <a:gd name="connsiteX10" fmla="*/ 2 w 6858003"/>
              <a:gd name="connsiteY10" fmla="*/ 0 h 12192000"/>
              <a:gd name="connsiteX11" fmla="*/ 233174 w 6858003"/>
              <a:gd name="connsiteY11" fmla="*/ 0 h 12192000"/>
              <a:gd name="connsiteX12" fmla="*/ 6624830 w 6858003"/>
              <a:gd name="connsiteY12" fmla="*/ 0 h 12192000"/>
              <a:gd name="connsiteX13" fmla="*/ 6858002 w 6858003"/>
              <a:gd name="connsiteY13" fmla="*/ 0 h 12192000"/>
              <a:gd name="connsiteX14" fmla="*/ 6858003 w 6858003"/>
              <a:gd name="connsiteY14" fmla="*/ 0 h 12192000"/>
              <a:gd name="connsiteX15" fmla="*/ 6858003 w 6858003"/>
              <a:gd name="connsiteY15" fmla="*/ 233172 h 12192000"/>
              <a:gd name="connsiteX16" fmla="*/ 6858002 w 6858003"/>
              <a:gd name="connsiteY16" fmla="*/ 233172 h 12192000"/>
              <a:gd name="connsiteX17" fmla="*/ 6858002 w 6858003"/>
              <a:gd name="connsiteY17" fmla="*/ 11958827 h 12192000"/>
              <a:gd name="connsiteX18" fmla="*/ 6858002 w 6858003"/>
              <a:gd name="connsiteY18" fmla="*/ 12191999 h 12192000"/>
              <a:gd name="connsiteX19" fmla="*/ 6858002 w 6858003"/>
              <a:gd name="connsiteY19" fmla="*/ 12192000 h 12192000"/>
              <a:gd name="connsiteX20" fmla="*/ 6624830 w 6858003"/>
              <a:gd name="connsiteY20" fmla="*/ 12192000 h 12192000"/>
              <a:gd name="connsiteX21" fmla="*/ 6624830 w 6858003"/>
              <a:gd name="connsiteY21" fmla="*/ 12191999 h 12192000"/>
              <a:gd name="connsiteX22" fmla="*/ 233174 w 6858003"/>
              <a:gd name="connsiteY22" fmla="*/ 12191999 h 12192000"/>
              <a:gd name="connsiteX23" fmla="*/ 233174 w 6858003"/>
              <a:gd name="connsiteY23" fmla="*/ 12192000 h 12192000"/>
              <a:gd name="connsiteX24" fmla="*/ 2 w 6858003"/>
              <a:gd name="connsiteY24" fmla="*/ 12192000 h 12192000"/>
              <a:gd name="connsiteX25" fmla="*/ 2 w 6858003"/>
              <a:gd name="connsiteY25" fmla="*/ 12191999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858003" h="12192000">
                <a:moveTo>
                  <a:pt x="233174" y="11958827"/>
                </a:moveTo>
                <a:lnTo>
                  <a:pt x="6624830" y="11958827"/>
                </a:lnTo>
                <a:lnTo>
                  <a:pt x="6624830" y="233172"/>
                </a:lnTo>
                <a:lnTo>
                  <a:pt x="233174" y="233172"/>
                </a:lnTo>
                <a:close/>
                <a:moveTo>
                  <a:pt x="0" y="12191999"/>
                </a:moveTo>
                <a:lnTo>
                  <a:pt x="0" y="11958827"/>
                </a:lnTo>
                <a:lnTo>
                  <a:pt x="2" y="11958827"/>
                </a:lnTo>
                <a:lnTo>
                  <a:pt x="2" y="233172"/>
                </a:lnTo>
                <a:lnTo>
                  <a:pt x="1" y="233172"/>
                </a:lnTo>
                <a:lnTo>
                  <a:pt x="1" y="0"/>
                </a:lnTo>
                <a:lnTo>
                  <a:pt x="2" y="0"/>
                </a:lnTo>
                <a:lnTo>
                  <a:pt x="233174" y="0"/>
                </a:lnTo>
                <a:lnTo>
                  <a:pt x="6624830" y="0"/>
                </a:lnTo>
                <a:lnTo>
                  <a:pt x="6858002" y="0"/>
                </a:lnTo>
                <a:lnTo>
                  <a:pt x="6858003" y="0"/>
                </a:lnTo>
                <a:lnTo>
                  <a:pt x="6858003" y="233172"/>
                </a:lnTo>
                <a:lnTo>
                  <a:pt x="6858002" y="233172"/>
                </a:lnTo>
                <a:lnTo>
                  <a:pt x="6858002" y="11958827"/>
                </a:lnTo>
                <a:lnTo>
                  <a:pt x="6858002" y="12191999"/>
                </a:lnTo>
                <a:lnTo>
                  <a:pt x="6858002" y="12192000"/>
                </a:lnTo>
                <a:lnTo>
                  <a:pt x="6624830" y="12192000"/>
                </a:lnTo>
                <a:lnTo>
                  <a:pt x="6624830" y="12191999"/>
                </a:lnTo>
                <a:lnTo>
                  <a:pt x="233174" y="12191999"/>
                </a:lnTo>
                <a:lnTo>
                  <a:pt x="233174" y="12192000"/>
                </a:lnTo>
                <a:lnTo>
                  <a:pt x="2" y="12192000"/>
                </a:lnTo>
                <a:lnTo>
                  <a:pt x="2" y="12191999"/>
                </a:lnTo>
                <a:close/>
              </a:path>
            </a:pathLst>
          </a:cu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alpha val="20000"/>
                </a:schemeClr>
              </a:solidFill>
            </a:endParaRPr>
          </a:p>
        </p:txBody>
      </p:sp>
      <p:cxnSp>
        <p:nvCxnSpPr>
          <p:cNvPr id="17" name="Straight Connector 16">
            <a:extLst>
              <a:ext uri="{FF2B5EF4-FFF2-40B4-BE49-F238E27FC236}">
                <a16:creationId xmlns:a16="http://schemas.microsoft.com/office/drawing/2014/main" id="{56185C57-0CFE-3698-7D7A-034CA9A84ACC}"/>
              </a:ext>
            </a:extLst>
          </p:cNvPr>
          <p:cNvCxnSpPr>
            <a:cxnSpLocks/>
          </p:cNvCxnSpPr>
          <p:nvPr userDrawn="1"/>
        </p:nvCxnSpPr>
        <p:spPr>
          <a:xfrm rot="16200000" flipH="1">
            <a:off x="4476023" y="3429000"/>
            <a:ext cx="5486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61DD36E2-CAE6-8C77-72F4-2AF2403154B2}"/>
              </a:ext>
            </a:extLst>
          </p:cNvPr>
          <p:cNvSpPr>
            <a:spLocks noGrp="1"/>
          </p:cNvSpPr>
          <p:nvPr>
            <p:ph type="title"/>
          </p:nvPr>
        </p:nvSpPr>
        <p:spPr>
          <a:xfrm>
            <a:off x="609601" y="2199132"/>
            <a:ext cx="3664938" cy="2459736"/>
          </a:xfrm>
        </p:spPr>
        <p:txBody>
          <a:bodyPr anchor="ctr"/>
          <a:lstStyle/>
          <a:p>
            <a:r>
              <a:rPr lang="en-US"/>
              <a:t>Click to edit Master title style</a:t>
            </a:r>
          </a:p>
        </p:txBody>
      </p:sp>
      <p:sp>
        <p:nvSpPr>
          <p:cNvPr id="36" name="Content Placeholder 7">
            <a:extLst>
              <a:ext uri="{FF2B5EF4-FFF2-40B4-BE49-F238E27FC236}">
                <a16:creationId xmlns:a16="http://schemas.microsoft.com/office/drawing/2014/main" id="{0FCDC937-73DD-F5B2-569F-F51B88EDE4C0}"/>
              </a:ext>
            </a:extLst>
          </p:cNvPr>
          <p:cNvSpPr>
            <a:spLocks noGrp="1"/>
          </p:cNvSpPr>
          <p:nvPr>
            <p:ph sz="quarter" idx="14"/>
          </p:nvPr>
        </p:nvSpPr>
        <p:spPr>
          <a:xfrm>
            <a:off x="5181600" y="2199132"/>
            <a:ext cx="4325112" cy="2459736"/>
          </a:xfrm>
        </p:spPr>
        <p:txBody>
          <a:bodyPr anchor="ctr" anchorCtr="0">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053646"/>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053646"/>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053646"/>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087535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A3441A-751A-4C14-8F12-1737265EAF68}"/>
              </a:ext>
            </a:extLst>
          </p:cNvPr>
          <p:cNvCxnSpPr>
            <a:cxnSpLocks/>
          </p:cNvCxnSpPr>
          <p:nvPr userDrawn="1"/>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8B35408D-7D8B-356F-9E0A-2AB7AEB2FD1D}"/>
              </a:ext>
            </a:extLst>
          </p:cNvPr>
          <p:cNvSpPr>
            <a:spLocks noGrp="1"/>
          </p:cNvSpPr>
          <p:nvPr>
            <p:ph type="title"/>
          </p:nvPr>
        </p:nvSpPr>
        <p:spPr>
          <a:xfrm>
            <a:off x="612647" y="1698393"/>
            <a:ext cx="3677228" cy="3461213"/>
          </a:xfrm>
          <a:prstGeom prst="rect">
            <a:avLst/>
          </a:prstGeom>
        </p:spPr>
        <p:txBody>
          <a:bodyPr anchor="ctr">
            <a:no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4648" y="1698394"/>
            <a:ext cx="4956175" cy="3461212"/>
          </a:xfrm>
        </p:spPr>
        <p:txBody>
          <a:bodyPr anchor="ct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937893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FC7FF4C-7465-B229-0CED-4652B1D903B1}"/>
              </a:ext>
            </a:extLst>
          </p:cNvPr>
          <p:cNvCxnSpPr>
            <a:cxnSpLocks/>
          </p:cNvCxnSpPr>
          <p:nvPr/>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371599"/>
            <a:ext cx="3677228" cy="4114802"/>
          </a:xfrm>
          <a:prstGeom prst="rect">
            <a:avLst/>
          </a:prstGeom>
        </p:spPr>
        <p:txBody>
          <a:bodyPr anchor="ctr">
            <a:no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4648" y="1371598"/>
            <a:ext cx="5939849" cy="4114802"/>
          </a:xfrm>
        </p:spPr>
        <p:txBody>
          <a:bodyPr anchor="ct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00690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A111205-9D87-3642-8052-153C2ECA2F84}"/>
              </a:ext>
            </a:extLst>
          </p:cNvPr>
          <p:cNvCxnSpPr>
            <a:cxnSpLocks/>
          </p:cNvCxnSpPr>
          <p:nvPr/>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958670"/>
            <a:ext cx="3651436" cy="4940661"/>
          </a:xfrm>
          <a:prstGeom prst="rect">
            <a:avLst/>
          </a:prstGeom>
        </p:spPr>
        <p:txBody>
          <a:bodyPr anchor="ctr">
            <a:no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4648" y="958671"/>
            <a:ext cx="5939849" cy="4940660"/>
          </a:xfrm>
        </p:spPr>
        <p:txBody>
          <a:bodyPr anchor="ct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798225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9C14383-F969-7F64-05B9-667C4A1E57DE}"/>
              </a:ext>
            </a:extLst>
          </p:cNvPr>
          <p:cNvCxnSpPr>
            <a:cxnSpLocks/>
          </p:cNvCxnSpPr>
          <p:nvPr/>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EB48D4-74F6-A14E-7A13-6572193D10D0}"/>
              </a:ext>
            </a:extLst>
          </p:cNvPr>
          <p:cNvSpPr>
            <a:spLocks noGrp="1"/>
          </p:cNvSpPr>
          <p:nvPr>
            <p:ph type="title"/>
          </p:nvPr>
        </p:nvSpPr>
        <p:spPr>
          <a:xfrm>
            <a:off x="612648" y="1700553"/>
            <a:ext cx="3651432" cy="3456894"/>
          </a:xfrm>
          <a:prstGeom prst="rect">
            <a:avLst/>
          </a:prstGeom>
        </p:spPr>
        <p:txBody>
          <a:bodyPr anchor="ctr">
            <a:noAutofit/>
          </a:bodyPr>
          <a:lstStyle>
            <a:lvl1pPr>
              <a:defRPr sz="3200"/>
            </a:lvl1pPr>
          </a:lstStyle>
          <a:p>
            <a:r>
              <a:rPr lang="en-US"/>
              <a:t>Click to edit Master title style</a:t>
            </a:r>
          </a:p>
        </p:txBody>
      </p:sp>
      <p:sp>
        <p:nvSpPr>
          <p:cNvPr id="13" name="Content Placeholder 7">
            <a:extLst>
              <a:ext uri="{FF2B5EF4-FFF2-40B4-BE49-F238E27FC236}">
                <a16:creationId xmlns:a16="http://schemas.microsoft.com/office/drawing/2014/main" id="{D049C7FF-E413-2319-577F-E835FCB16323}"/>
              </a:ext>
            </a:extLst>
          </p:cNvPr>
          <p:cNvSpPr>
            <a:spLocks noGrp="1"/>
          </p:cNvSpPr>
          <p:nvPr>
            <p:ph sz="quarter" idx="13"/>
          </p:nvPr>
        </p:nvSpPr>
        <p:spPr>
          <a:xfrm>
            <a:off x="5184648" y="685800"/>
            <a:ext cx="6367321" cy="5486400"/>
          </a:xfrm>
        </p:spPr>
        <p:txBody>
          <a:bodyPr anchor="ct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187132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24D6F1-F825-A697-C77E-EE383A267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698"/>
            <a:ext cx="4104807"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8" name="Title 1">
            <a:extLst>
              <a:ext uri="{FF2B5EF4-FFF2-40B4-BE49-F238E27FC236}">
                <a16:creationId xmlns:a16="http://schemas.microsoft.com/office/drawing/2014/main" id="{87524C43-05C6-713A-A7A0-5B61D403A310}"/>
              </a:ext>
            </a:extLst>
          </p:cNvPr>
          <p:cNvSpPr>
            <a:spLocks noGrp="1"/>
          </p:cNvSpPr>
          <p:nvPr>
            <p:ph type="title"/>
          </p:nvPr>
        </p:nvSpPr>
        <p:spPr>
          <a:xfrm>
            <a:off x="4724401" y="685805"/>
            <a:ext cx="6858000" cy="919089"/>
          </a:xfrm>
          <a:prstGeom prst="rect">
            <a:avLst/>
          </a:prstGeom>
        </p:spPr>
        <p:txBody>
          <a:bodyPr anchor="b">
            <a:noAutofit/>
          </a:bodyPr>
          <a:lstStyle/>
          <a:p>
            <a:r>
              <a:rPr lang="en-US"/>
              <a:t>Click to edit Master title style</a:t>
            </a:r>
          </a:p>
        </p:txBody>
      </p:sp>
      <p:sp>
        <p:nvSpPr>
          <p:cNvPr id="16" name="Picture Placeholder 15">
            <a:extLst>
              <a:ext uri="{FF2B5EF4-FFF2-40B4-BE49-F238E27FC236}">
                <a16:creationId xmlns:a16="http://schemas.microsoft.com/office/drawing/2014/main" id="{44CABD78-2C2E-D0EC-F3B8-8A2A35209A2D}"/>
              </a:ext>
            </a:extLst>
          </p:cNvPr>
          <p:cNvSpPr>
            <a:spLocks noGrp="1"/>
          </p:cNvSpPr>
          <p:nvPr>
            <p:ph type="pic" sz="quarter" idx="18" hasCustomPrompt="1"/>
          </p:nvPr>
        </p:nvSpPr>
        <p:spPr>
          <a:xfrm>
            <a:off x="273895" y="269622"/>
            <a:ext cx="3557016" cy="6309360"/>
          </a:xfrm>
          <a:blipFill>
            <a:blip r:embed="rId2">
              <a:alphaModFix amt="60000"/>
            </a:blip>
            <a:stretch>
              <a:fillRect/>
            </a:stretch>
          </a:blipFill>
        </p:spPr>
        <p:txBody>
          <a:bodyPr/>
          <a:lstStyle>
            <a:lvl1pPr>
              <a:defRPr/>
            </a:lvl1pPr>
          </a:lstStyle>
          <a:p>
            <a:r>
              <a:rPr lang="en-US"/>
              <a:t> </a:t>
            </a:r>
          </a:p>
        </p:txBody>
      </p:sp>
      <p:sp>
        <p:nvSpPr>
          <p:cNvPr id="19" name="Content Placeholder 7">
            <a:extLst>
              <a:ext uri="{FF2B5EF4-FFF2-40B4-BE49-F238E27FC236}">
                <a16:creationId xmlns:a16="http://schemas.microsoft.com/office/drawing/2014/main" id="{FACA9154-AC02-B86A-D855-99A470C6C8EF}"/>
              </a:ext>
            </a:extLst>
          </p:cNvPr>
          <p:cNvSpPr>
            <a:spLocks noGrp="1"/>
          </p:cNvSpPr>
          <p:nvPr>
            <p:ph sz="quarter" idx="14"/>
          </p:nvPr>
        </p:nvSpPr>
        <p:spPr>
          <a:xfrm>
            <a:off x="4718304" y="2209800"/>
            <a:ext cx="6857999" cy="39623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DA75CD6-1692-0933-12E2-EB8CE59CAA5E}"/>
              </a:ext>
            </a:extLst>
          </p:cNvPr>
          <p:cNvCxnSpPr>
            <a:cxnSpLocks/>
          </p:cNvCxnSpPr>
          <p:nvPr userDrawn="1"/>
        </p:nvCxnSpPr>
        <p:spPr>
          <a:xfrm>
            <a:off x="4816981" y="190734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4718304" y="6343955"/>
            <a:ext cx="3364903" cy="365125"/>
          </a:xfrm>
          <a:prstGeom prst="rect">
            <a:avLst/>
          </a:prstGeom>
        </p:spPr>
        <p:txBody>
          <a:bodyPr>
            <a:noAutofit/>
          </a:bodyPr>
          <a:lstStyle/>
          <a:p>
            <a:r>
              <a:rPr lang="en-US"/>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a:prstGeom prst="rect">
            <a:avLst/>
          </a:prstGeom>
        </p:spPr>
        <p:txBody>
          <a:bodyPr>
            <a:noAutofit/>
          </a:bodyPr>
          <a:lstStyle/>
          <a:p>
            <a:r>
              <a:rPr lang="en-US"/>
              <a:t>20xx</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42447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D5D837-2FD3-B65B-B967-2A54F9ECAB65}"/>
              </a:ext>
            </a:extLst>
          </p:cNvPr>
          <p:cNvCxnSpPr>
            <a:cxnSpLocks/>
          </p:cNvCxnSpPr>
          <p:nvPr userDrawn="1"/>
        </p:nvCxnSpPr>
        <p:spPr>
          <a:xfrm>
            <a:off x="714375" y="185993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D89D7DB-954A-9C21-F4F8-096B5AF8FA2F}"/>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2119673"/>
            <a:ext cx="10963656" cy="40572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813007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52C56C-7EB8-A318-6D91-80EB32B17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87193" y="0"/>
            <a:ext cx="4104807"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6" name="Title 1">
            <a:extLst>
              <a:ext uri="{FF2B5EF4-FFF2-40B4-BE49-F238E27FC236}">
                <a16:creationId xmlns:a16="http://schemas.microsoft.com/office/drawing/2014/main" id="{4A99718A-53B5-82A2-E582-B7B5E1E9E6D9}"/>
              </a:ext>
            </a:extLst>
          </p:cNvPr>
          <p:cNvSpPr>
            <a:spLocks noGrp="1"/>
          </p:cNvSpPr>
          <p:nvPr>
            <p:ph type="title"/>
          </p:nvPr>
        </p:nvSpPr>
        <p:spPr>
          <a:xfrm>
            <a:off x="615697" y="685805"/>
            <a:ext cx="6858000" cy="919089"/>
          </a:xfrm>
          <a:prstGeom prst="rect">
            <a:avLst/>
          </a:prstGeom>
        </p:spPr>
        <p:txBody>
          <a:bodyPr anchor="b">
            <a:noAutofit/>
          </a:bodyPr>
          <a:lstStyle/>
          <a:p>
            <a:r>
              <a:rPr lang="en-US"/>
              <a:t>Click to edit Master title style</a:t>
            </a:r>
          </a:p>
        </p:txBody>
      </p:sp>
      <p:sp>
        <p:nvSpPr>
          <p:cNvPr id="7" name="Content Placeholder 7">
            <a:extLst>
              <a:ext uri="{FF2B5EF4-FFF2-40B4-BE49-F238E27FC236}">
                <a16:creationId xmlns:a16="http://schemas.microsoft.com/office/drawing/2014/main" id="{3AD1E39C-735F-1F75-9337-EDCE2B424BAF}"/>
              </a:ext>
            </a:extLst>
          </p:cNvPr>
          <p:cNvSpPr>
            <a:spLocks noGrp="1"/>
          </p:cNvSpPr>
          <p:nvPr>
            <p:ph sz="quarter" idx="14"/>
          </p:nvPr>
        </p:nvSpPr>
        <p:spPr>
          <a:xfrm>
            <a:off x="609600" y="2209800"/>
            <a:ext cx="6857999" cy="39623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C88CA274-D6D4-139F-1A72-F2C3684E4368}"/>
              </a:ext>
            </a:extLst>
          </p:cNvPr>
          <p:cNvCxnSpPr>
            <a:cxnSpLocks/>
          </p:cNvCxnSpPr>
          <p:nvPr userDrawn="1"/>
        </p:nvCxnSpPr>
        <p:spPr>
          <a:xfrm>
            <a:off x="714375" y="190734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8">
            <a:extLst>
              <a:ext uri="{FF2B5EF4-FFF2-40B4-BE49-F238E27FC236}">
                <a16:creationId xmlns:a16="http://schemas.microsoft.com/office/drawing/2014/main" id="{5397D948-213E-C5B8-CCB3-226CD4CC5EED}"/>
              </a:ext>
            </a:extLst>
          </p:cNvPr>
          <p:cNvSpPr>
            <a:spLocks noGrp="1"/>
          </p:cNvSpPr>
          <p:nvPr>
            <p:ph type="ftr" sz="quarter" idx="16"/>
          </p:nvPr>
        </p:nvSpPr>
        <p:spPr>
          <a:xfrm>
            <a:off x="609600" y="6343955"/>
            <a:ext cx="3364903" cy="365125"/>
          </a:xfrm>
          <a:prstGeom prst="rect">
            <a:avLst/>
          </a:prstGeom>
        </p:spPr>
        <p:txBody>
          <a:bodyPr>
            <a:noAutofit/>
          </a:bodyPr>
          <a:lstStyle/>
          <a:p>
            <a:r>
              <a:rPr lang="en-US"/>
              <a:t>Sample Footer Text</a:t>
            </a:r>
          </a:p>
        </p:txBody>
      </p:sp>
      <p:sp>
        <p:nvSpPr>
          <p:cNvPr id="13" name="Date Placeholder 3">
            <a:extLst>
              <a:ext uri="{FF2B5EF4-FFF2-40B4-BE49-F238E27FC236}">
                <a16:creationId xmlns:a16="http://schemas.microsoft.com/office/drawing/2014/main" id="{AA11C22E-51FF-D73F-B8D3-C9D076083087}"/>
              </a:ext>
            </a:extLst>
          </p:cNvPr>
          <p:cNvSpPr>
            <a:spLocks noGrp="1"/>
          </p:cNvSpPr>
          <p:nvPr>
            <p:ph type="dt" sz="half" idx="15"/>
          </p:nvPr>
        </p:nvSpPr>
        <p:spPr>
          <a:xfrm>
            <a:off x="4922009" y="6343955"/>
            <a:ext cx="2060808" cy="365125"/>
          </a:xfrm>
          <a:prstGeom prst="rect">
            <a:avLst/>
          </a:prstGeom>
        </p:spPr>
        <p:txBody>
          <a:bodyPr>
            <a:noAutofit/>
          </a:bodyPr>
          <a:lstStyle/>
          <a:p>
            <a:r>
              <a:rPr lang="en-US"/>
              <a:t>20xx</a:t>
            </a:r>
          </a:p>
        </p:txBody>
      </p:sp>
      <p:sp>
        <p:nvSpPr>
          <p:cNvPr id="15" name="Slide Number Placeholder 9">
            <a:extLst>
              <a:ext uri="{FF2B5EF4-FFF2-40B4-BE49-F238E27FC236}">
                <a16:creationId xmlns:a16="http://schemas.microsoft.com/office/drawing/2014/main" id="{2A57B0BC-65E1-54C5-64F2-81779F24285C}"/>
              </a:ext>
            </a:extLst>
          </p:cNvPr>
          <p:cNvSpPr>
            <a:spLocks noGrp="1"/>
          </p:cNvSpPr>
          <p:nvPr>
            <p:ph type="sldNum" sz="quarter" idx="17"/>
          </p:nvPr>
        </p:nvSpPr>
        <p:spPr>
          <a:xfrm>
            <a:off x="7038392" y="6343955"/>
            <a:ext cx="429207" cy="365125"/>
          </a:xfrm>
          <a:prstGeom prst="rect">
            <a:avLst/>
          </a:prstGeom>
        </p:spPr>
        <p:txBody>
          <a:bodyPr>
            <a:noAutofit/>
          </a:bodyPr>
          <a:lstStyle/>
          <a:p>
            <a:fld id="{AEAA3239-9EA4-4A65-A281-97F994456D9F}" type="slidenum">
              <a:rPr lang="en-US" smtClean="0"/>
              <a:t>‹#›</a:t>
            </a:fld>
            <a:endParaRPr lang="en-US"/>
          </a:p>
        </p:txBody>
      </p:sp>
      <p:sp>
        <p:nvSpPr>
          <p:cNvPr id="5" name="Picture Placeholder 15">
            <a:extLst>
              <a:ext uri="{FF2B5EF4-FFF2-40B4-BE49-F238E27FC236}">
                <a16:creationId xmlns:a16="http://schemas.microsoft.com/office/drawing/2014/main" id="{1B018A5C-EF6B-7AB3-6E86-E1FF40B4E9A1}"/>
              </a:ext>
            </a:extLst>
          </p:cNvPr>
          <p:cNvSpPr>
            <a:spLocks noGrp="1"/>
          </p:cNvSpPr>
          <p:nvPr>
            <p:ph type="pic" sz="quarter" idx="18" hasCustomPrompt="1"/>
          </p:nvPr>
        </p:nvSpPr>
        <p:spPr>
          <a:xfrm>
            <a:off x="8361088" y="274320"/>
            <a:ext cx="3557016" cy="6309360"/>
          </a:xfrm>
          <a:blipFill>
            <a:blip r:embed="rId2">
              <a:alphaModFix amt="6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3318275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246C31-A056-2D2B-EB3A-8C1B0178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4698"/>
            <a:ext cx="2944366"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3" name="Title 1">
            <a:extLst>
              <a:ext uri="{FF2B5EF4-FFF2-40B4-BE49-F238E27FC236}">
                <a16:creationId xmlns:a16="http://schemas.microsoft.com/office/drawing/2014/main" id="{D7F4F31B-033B-01E7-065C-C1E9FF6C07F9}"/>
              </a:ext>
            </a:extLst>
          </p:cNvPr>
          <p:cNvSpPr>
            <a:spLocks noGrp="1"/>
          </p:cNvSpPr>
          <p:nvPr>
            <p:ph type="title"/>
          </p:nvPr>
        </p:nvSpPr>
        <p:spPr>
          <a:xfrm>
            <a:off x="3557014" y="709099"/>
            <a:ext cx="8019289" cy="891101"/>
          </a:xfrm>
          <a:prstGeom prst="rect">
            <a:avLst/>
          </a:prstGeom>
        </p:spPr>
        <p:txBody>
          <a:bodyPr anchor="b">
            <a:noAutofit/>
          </a:bodyPr>
          <a:lstStyle>
            <a:lvl1pPr>
              <a:defRPr sz="3200"/>
            </a:lvl1pPr>
          </a:lstStyle>
          <a:p>
            <a:r>
              <a:rPr lang="en-US"/>
              <a:t>Click to edit Master title style</a:t>
            </a:r>
          </a:p>
        </p:txBody>
      </p:sp>
      <p:sp>
        <p:nvSpPr>
          <p:cNvPr id="10" name="Picture Placeholder 15">
            <a:extLst>
              <a:ext uri="{FF2B5EF4-FFF2-40B4-BE49-F238E27FC236}">
                <a16:creationId xmlns:a16="http://schemas.microsoft.com/office/drawing/2014/main" id="{6DECEA09-BF69-1A41-377F-55B34707197E}"/>
              </a:ext>
            </a:extLst>
          </p:cNvPr>
          <p:cNvSpPr>
            <a:spLocks noGrp="1"/>
          </p:cNvSpPr>
          <p:nvPr>
            <p:ph type="pic" sz="quarter" idx="18" hasCustomPrompt="1"/>
          </p:nvPr>
        </p:nvSpPr>
        <p:spPr>
          <a:xfrm>
            <a:off x="269746" y="269622"/>
            <a:ext cx="2395728" cy="6309360"/>
          </a:xfrm>
          <a:blipFill>
            <a:blip r:embed="rId2">
              <a:alphaModFix amt="60000"/>
            </a:blip>
            <a:stretch>
              <a:fillRect/>
            </a:stretch>
          </a:blipFill>
        </p:spPr>
        <p:txBody>
          <a:bodyPr/>
          <a:lstStyle>
            <a:lvl1pPr>
              <a:defRPr/>
            </a:lvl1pPr>
          </a:lstStyle>
          <a:p>
            <a:r>
              <a:rPr lang="en-US"/>
              <a:t> </a:t>
            </a:r>
          </a:p>
        </p:txBody>
      </p:sp>
      <p:sp>
        <p:nvSpPr>
          <p:cNvPr id="12" name="Content Placeholder 7">
            <a:extLst>
              <a:ext uri="{FF2B5EF4-FFF2-40B4-BE49-F238E27FC236}">
                <a16:creationId xmlns:a16="http://schemas.microsoft.com/office/drawing/2014/main" id="{264E6032-E2DD-DC72-9E75-BAB830416F45}"/>
              </a:ext>
            </a:extLst>
          </p:cNvPr>
          <p:cNvSpPr>
            <a:spLocks noGrp="1"/>
          </p:cNvSpPr>
          <p:nvPr>
            <p:ph sz="quarter" idx="14"/>
          </p:nvPr>
        </p:nvSpPr>
        <p:spPr>
          <a:xfrm>
            <a:off x="3557014" y="2200614"/>
            <a:ext cx="8019289" cy="39623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3557014" y="6343955"/>
            <a:ext cx="3422906" cy="365125"/>
          </a:xfrm>
          <a:prstGeom prst="rect">
            <a:avLst/>
          </a:prstGeom>
        </p:spPr>
        <p:txBody>
          <a:bodyPr>
            <a:noAutofit/>
          </a:bodyPr>
          <a:lstStyle/>
          <a:p>
            <a:r>
              <a:rPr lang="en-US"/>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a:prstGeom prst="rect">
            <a:avLst/>
          </a:prstGeom>
        </p:spPr>
        <p:txBody>
          <a:bodyPr>
            <a:noAutofit/>
          </a:bodyPr>
          <a:lstStyle/>
          <a:p>
            <a:r>
              <a:rPr lang="en-US"/>
              <a:t>20xx</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cxnSp>
        <p:nvCxnSpPr>
          <p:cNvPr id="2" name="Straight Connector 1">
            <a:extLst>
              <a:ext uri="{FF2B5EF4-FFF2-40B4-BE49-F238E27FC236}">
                <a16:creationId xmlns:a16="http://schemas.microsoft.com/office/drawing/2014/main" id="{9727AEE3-AD29-F7D6-BFA0-59B889778837}"/>
              </a:ext>
            </a:extLst>
          </p:cNvPr>
          <p:cNvCxnSpPr>
            <a:cxnSpLocks/>
          </p:cNvCxnSpPr>
          <p:nvPr userDrawn="1"/>
        </p:nvCxnSpPr>
        <p:spPr>
          <a:xfrm>
            <a:off x="3661789" y="190040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752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E81DF0F-1D08-CFC3-D336-6E69AD26CA81}"/>
              </a:ext>
            </a:extLst>
          </p:cNvPr>
          <p:cNvCxnSpPr>
            <a:cxnSpLocks/>
          </p:cNvCxnSpPr>
          <p:nvPr userDrawn="1"/>
        </p:nvCxnSpPr>
        <p:spPr>
          <a:xfrm>
            <a:off x="714375" y="190040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918502E-0DE9-66F0-120E-B9F9EDDBC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52116" y="-4698"/>
            <a:ext cx="2944366"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4" name="Title 1">
            <a:extLst>
              <a:ext uri="{FF2B5EF4-FFF2-40B4-BE49-F238E27FC236}">
                <a16:creationId xmlns:a16="http://schemas.microsoft.com/office/drawing/2014/main" id="{2ADEEE89-7A53-BFD6-F854-BC4947CE2B58}"/>
              </a:ext>
            </a:extLst>
          </p:cNvPr>
          <p:cNvSpPr>
            <a:spLocks noGrp="1"/>
          </p:cNvSpPr>
          <p:nvPr>
            <p:ph type="title"/>
          </p:nvPr>
        </p:nvSpPr>
        <p:spPr>
          <a:xfrm>
            <a:off x="609600" y="709099"/>
            <a:ext cx="8019289" cy="891101"/>
          </a:xfrm>
          <a:prstGeom prst="rect">
            <a:avLst/>
          </a:prstGeom>
        </p:spPr>
        <p:txBody>
          <a:bodyPr anchor="b">
            <a:noAutofit/>
          </a:bodyPr>
          <a:lstStyle>
            <a:lvl1pPr>
              <a:defRPr sz="3200"/>
            </a:lvl1pPr>
          </a:lstStyle>
          <a:p>
            <a:r>
              <a:rPr lang="en-US"/>
              <a:t>Click to edit Master title style</a:t>
            </a:r>
          </a:p>
        </p:txBody>
      </p:sp>
      <p:sp>
        <p:nvSpPr>
          <p:cNvPr id="11" name="Content Placeholder 7">
            <a:extLst>
              <a:ext uri="{FF2B5EF4-FFF2-40B4-BE49-F238E27FC236}">
                <a16:creationId xmlns:a16="http://schemas.microsoft.com/office/drawing/2014/main" id="{8E4281B5-46C8-0290-9B6E-154BCEB2F9F1}"/>
              </a:ext>
            </a:extLst>
          </p:cNvPr>
          <p:cNvSpPr>
            <a:spLocks noGrp="1"/>
          </p:cNvSpPr>
          <p:nvPr>
            <p:ph sz="quarter" idx="14"/>
          </p:nvPr>
        </p:nvSpPr>
        <p:spPr>
          <a:xfrm>
            <a:off x="609600" y="2200614"/>
            <a:ext cx="8019289" cy="39623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3">
            <a:extLst>
              <a:ext uri="{FF2B5EF4-FFF2-40B4-BE49-F238E27FC236}">
                <a16:creationId xmlns:a16="http://schemas.microsoft.com/office/drawing/2014/main" id="{9CF2DB13-C77B-68E8-AA32-2A399E83A39F}"/>
              </a:ext>
            </a:extLst>
          </p:cNvPr>
          <p:cNvSpPr>
            <a:spLocks noGrp="1"/>
          </p:cNvSpPr>
          <p:nvPr>
            <p:ph type="ftr" sz="quarter" idx="16"/>
          </p:nvPr>
        </p:nvSpPr>
        <p:spPr>
          <a:xfrm>
            <a:off x="609600" y="6343955"/>
            <a:ext cx="3422906" cy="365125"/>
          </a:xfrm>
          <a:prstGeom prst="rect">
            <a:avLst/>
          </a:prstGeom>
        </p:spPr>
        <p:txBody>
          <a:bodyPr>
            <a:noAutofit/>
          </a:bodyPr>
          <a:lstStyle/>
          <a:p>
            <a:r>
              <a:rPr lang="en-US"/>
              <a:t>Sample Footer Text</a:t>
            </a:r>
          </a:p>
        </p:txBody>
      </p:sp>
      <p:sp>
        <p:nvSpPr>
          <p:cNvPr id="16" name="Date Placeholder 2">
            <a:extLst>
              <a:ext uri="{FF2B5EF4-FFF2-40B4-BE49-F238E27FC236}">
                <a16:creationId xmlns:a16="http://schemas.microsoft.com/office/drawing/2014/main" id="{723C7477-007B-AF5F-BF27-20DF2D11C11B}"/>
              </a:ext>
            </a:extLst>
          </p:cNvPr>
          <p:cNvSpPr>
            <a:spLocks noGrp="1"/>
          </p:cNvSpPr>
          <p:nvPr>
            <p:ph type="dt" sz="half" idx="15"/>
          </p:nvPr>
        </p:nvSpPr>
        <p:spPr>
          <a:xfrm>
            <a:off x="5998285" y="6343955"/>
            <a:ext cx="2150873" cy="365125"/>
          </a:xfrm>
          <a:prstGeom prst="rect">
            <a:avLst/>
          </a:prstGeom>
        </p:spPr>
        <p:txBody>
          <a:bodyPr>
            <a:noAutofit/>
          </a:bodyPr>
          <a:lstStyle/>
          <a:p>
            <a:r>
              <a:rPr lang="en-US"/>
              <a:t>20xx</a:t>
            </a:r>
          </a:p>
        </p:txBody>
      </p:sp>
      <p:sp>
        <p:nvSpPr>
          <p:cNvPr id="18" name="Slide Number Placeholder 8">
            <a:extLst>
              <a:ext uri="{FF2B5EF4-FFF2-40B4-BE49-F238E27FC236}">
                <a16:creationId xmlns:a16="http://schemas.microsoft.com/office/drawing/2014/main" id="{9F76A51B-A740-5EA5-477F-42182383C5FF}"/>
              </a:ext>
            </a:extLst>
          </p:cNvPr>
          <p:cNvSpPr>
            <a:spLocks noGrp="1"/>
          </p:cNvSpPr>
          <p:nvPr>
            <p:ph type="sldNum" sz="quarter" idx="17"/>
          </p:nvPr>
        </p:nvSpPr>
        <p:spPr>
          <a:xfrm>
            <a:off x="8199682" y="6343955"/>
            <a:ext cx="429207" cy="365125"/>
          </a:xfrm>
          <a:prstGeom prst="rect">
            <a:avLst/>
          </a:prstGeom>
        </p:spPr>
        <p:txBody>
          <a:bodyPr>
            <a:noAutofit/>
          </a:bodyPr>
          <a:lstStyle/>
          <a:p>
            <a:fld id="{AEAA3239-9EA4-4A65-A281-97F994456D9F}" type="slidenum">
              <a:rPr lang="en-US" smtClean="0"/>
              <a:t>‹#›</a:t>
            </a:fld>
            <a:endParaRPr lang="en-US"/>
          </a:p>
        </p:txBody>
      </p:sp>
      <p:sp>
        <p:nvSpPr>
          <p:cNvPr id="20" name="Picture Placeholder 15">
            <a:extLst>
              <a:ext uri="{FF2B5EF4-FFF2-40B4-BE49-F238E27FC236}">
                <a16:creationId xmlns:a16="http://schemas.microsoft.com/office/drawing/2014/main" id="{5FA75C2B-3307-6106-9020-5A6F5C28CE54}"/>
              </a:ext>
            </a:extLst>
          </p:cNvPr>
          <p:cNvSpPr>
            <a:spLocks noGrp="1"/>
          </p:cNvSpPr>
          <p:nvPr>
            <p:ph type="pic" sz="quarter" idx="18" hasCustomPrompt="1"/>
          </p:nvPr>
        </p:nvSpPr>
        <p:spPr>
          <a:xfrm>
            <a:off x="9521861" y="269622"/>
            <a:ext cx="2395728" cy="6309360"/>
          </a:xfrm>
          <a:blipFill>
            <a:blip r:embed="rId2">
              <a:alphaModFix amt="6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3463044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88DE7-0F60-6168-9CA3-51F9168BA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75" y="0"/>
            <a:ext cx="64008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04302" y="685800"/>
            <a:ext cx="4572001" cy="895139"/>
          </a:xfrm>
          <a:prstGeom prst="rect">
            <a:avLst/>
          </a:prstGeom>
        </p:spPr>
        <p:txBody>
          <a:bodyPr anchor="b">
            <a:noAutofit/>
          </a:bodyPr>
          <a:lstStyle>
            <a:lvl1pPr>
              <a:defRPr sz="3200"/>
            </a:lvl1pPr>
          </a:lstStyle>
          <a:p>
            <a:r>
              <a:rPr lang="en-US"/>
              <a:t>Click to edit Master title style</a:t>
            </a:r>
          </a:p>
        </p:txBody>
      </p:sp>
      <p:sp>
        <p:nvSpPr>
          <p:cNvPr id="13" name="Picture Placeholder 15">
            <a:extLst>
              <a:ext uri="{FF2B5EF4-FFF2-40B4-BE49-F238E27FC236}">
                <a16:creationId xmlns:a16="http://schemas.microsoft.com/office/drawing/2014/main" id="{74F04492-82BE-6873-2EB5-D1F54A59D796}"/>
              </a:ext>
            </a:extLst>
          </p:cNvPr>
          <p:cNvSpPr>
            <a:spLocks noGrp="1"/>
          </p:cNvSpPr>
          <p:nvPr>
            <p:ph type="pic" sz="quarter" idx="18" hasCustomPrompt="1"/>
          </p:nvPr>
        </p:nvSpPr>
        <p:spPr>
          <a:xfrm>
            <a:off x="271445" y="274320"/>
            <a:ext cx="5852160" cy="6309360"/>
          </a:xfrm>
          <a:blipFill>
            <a:blip r:embed="rId2">
              <a:alphaModFix amt="60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10400" y="2133606"/>
            <a:ext cx="4572001" cy="4038575"/>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04302" y="6343955"/>
            <a:ext cx="2105099" cy="365125"/>
          </a:xfrm>
          <a:prstGeom prst="rect">
            <a:avLst/>
          </a:prstGeo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cxnSp>
        <p:nvCxnSpPr>
          <p:cNvPr id="10" name="Straight Connector 9">
            <a:extLst>
              <a:ext uri="{FF2B5EF4-FFF2-40B4-BE49-F238E27FC236}">
                <a16:creationId xmlns:a16="http://schemas.microsoft.com/office/drawing/2014/main" id="{BC824679-0DD4-43C3-4580-78706496FBE2}"/>
              </a:ext>
            </a:extLst>
          </p:cNvPr>
          <p:cNvCxnSpPr>
            <a:cxnSpLocks/>
          </p:cNvCxnSpPr>
          <p:nvPr userDrawn="1"/>
        </p:nvCxnSpPr>
        <p:spPr>
          <a:xfrm>
            <a:off x="7099930" y="1857273"/>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991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192057-ED66-C8A5-B85E-40F2037C6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1200" y="0"/>
            <a:ext cx="64008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5" name="Title 1">
            <a:extLst>
              <a:ext uri="{FF2B5EF4-FFF2-40B4-BE49-F238E27FC236}">
                <a16:creationId xmlns:a16="http://schemas.microsoft.com/office/drawing/2014/main" id="{9B106E7D-3EDD-EA41-1839-6F135AE55491}"/>
              </a:ext>
            </a:extLst>
          </p:cNvPr>
          <p:cNvSpPr>
            <a:spLocks noGrp="1"/>
          </p:cNvSpPr>
          <p:nvPr>
            <p:ph type="title"/>
          </p:nvPr>
        </p:nvSpPr>
        <p:spPr>
          <a:xfrm>
            <a:off x="612649" y="685800"/>
            <a:ext cx="4572001" cy="895139"/>
          </a:xfrm>
          <a:prstGeom prst="rect">
            <a:avLst/>
          </a:prstGeom>
        </p:spPr>
        <p:txBody>
          <a:bodyPr anchor="b">
            <a:noAutofit/>
          </a:bodyPr>
          <a:lstStyle>
            <a:lvl1pPr>
              <a:defRPr sz="3200"/>
            </a:lvl1pPr>
          </a:lstStyle>
          <a:p>
            <a:r>
              <a:rPr lang="en-US"/>
              <a:t>Click to edit Master title style</a:t>
            </a:r>
          </a:p>
        </p:txBody>
      </p:sp>
      <p:sp>
        <p:nvSpPr>
          <p:cNvPr id="11" name="Content Placeholder 7">
            <a:extLst>
              <a:ext uri="{FF2B5EF4-FFF2-40B4-BE49-F238E27FC236}">
                <a16:creationId xmlns:a16="http://schemas.microsoft.com/office/drawing/2014/main" id="{42A4AC27-FC3B-F141-88F5-7282935954DD}"/>
              </a:ext>
            </a:extLst>
          </p:cNvPr>
          <p:cNvSpPr>
            <a:spLocks noGrp="1"/>
          </p:cNvSpPr>
          <p:nvPr>
            <p:ph sz="quarter" idx="14"/>
          </p:nvPr>
        </p:nvSpPr>
        <p:spPr>
          <a:xfrm>
            <a:off x="618747" y="2133606"/>
            <a:ext cx="4572001" cy="4038575"/>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79943DFD-7853-50DB-DFE8-2D0792CC1535}"/>
              </a:ext>
            </a:extLst>
          </p:cNvPr>
          <p:cNvSpPr>
            <a:spLocks noGrp="1"/>
          </p:cNvSpPr>
          <p:nvPr>
            <p:ph type="ftr" sz="quarter" idx="11"/>
          </p:nvPr>
        </p:nvSpPr>
        <p:spPr>
          <a:xfrm>
            <a:off x="612649" y="6343955"/>
            <a:ext cx="2105099"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3" name="Date Placeholder 4">
            <a:extLst>
              <a:ext uri="{FF2B5EF4-FFF2-40B4-BE49-F238E27FC236}">
                <a16:creationId xmlns:a16="http://schemas.microsoft.com/office/drawing/2014/main" id="{C5840587-9753-9826-EA98-7CF7F15308F0}"/>
              </a:ext>
            </a:extLst>
          </p:cNvPr>
          <p:cNvSpPr>
            <a:spLocks noGrp="1"/>
          </p:cNvSpPr>
          <p:nvPr>
            <p:ph type="dt" sz="half" idx="10"/>
          </p:nvPr>
        </p:nvSpPr>
        <p:spPr>
          <a:xfrm>
            <a:off x="2983414" y="6343955"/>
            <a:ext cx="1772029"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9" name="Slide Number Placeholder 6">
            <a:extLst>
              <a:ext uri="{FF2B5EF4-FFF2-40B4-BE49-F238E27FC236}">
                <a16:creationId xmlns:a16="http://schemas.microsoft.com/office/drawing/2014/main" id="{D3C41979-6374-97D1-3061-3AB9D9EB80CF}"/>
              </a:ext>
            </a:extLst>
          </p:cNvPr>
          <p:cNvSpPr>
            <a:spLocks noGrp="1"/>
          </p:cNvSpPr>
          <p:nvPr>
            <p:ph type="sldNum" sz="quarter" idx="12"/>
          </p:nvPr>
        </p:nvSpPr>
        <p:spPr>
          <a:xfrm>
            <a:off x="4755443"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
        <p:nvSpPr>
          <p:cNvPr id="14" name="Picture Placeholder 15">
            <a:extLst>
              <a:ext uri="{FF2B5EF4-FFF2-40B4-BE49-F238E27FC236}">
                <a16:creationId xmlns:a16="http://schemas.microsoft.com/office/drawing/2014/main" id="{48CB05E2-2306-9AA8-0977-833AD0146BEB}"/>
              </a:ext>
            </a:extLst>
          </p:cNvPr>
          <p:cNvSpPr>
            <a:spLocks noGrp="1"/>
          </p:cNvSpPr>
          <p:nvPr>
            <p:ph type="pic" sz="quarter" idx="18" hasCustomPrompt="1"/>
          </p:nvPr>
        </p:nvSpPr>
        <p:spPr>
          <a:xfrm>
            <a:off x="6065520" y="274320"/>
            <a:ext cx="5852160" cy="6309360"/>
          </a:xfrm>
          <a:blipFill>
            <a:blip r:embed="rId2">
              <a:alphaModFix amt="60000"/>
            </a:blip>
            <a:stretch>
              <a:fillRect/>
            </a:stretch>
          </a:blipFill>
        </p:spPr>
        <p:txBody>
          <a:bodyPr/>
          <a:lstStyle>
            <a:lvl1pPr>
              <a:defRPr/>
            </a:lvl1pPr>
          </a:lstStyle>
          <a:p>
            <a:r>
              <a:rPr lang="en-US"/>
              <a:t> </a:t>
            </a:r>
          </a:p>
        </p:txBody>
      </p:sp>
      <p:cxnSp>
        <p:nvCxnSpPr>
          <p:cNvPr id="2" name="Straight Connector 1">
            <a:extLst>
              <a:ext uri="{FF2B5EF4-FFF2-40B4-BE49-F238E27FC236}">
                <a16:creationId xmlns:a16="http://schemas.microsoft.com/office/drawing/2014/main" id="{B6796377-F057-555E-6D11-962F10D4E655}"/>
              </a:ext>
            </a:extLst>
          </p:cNvPr>
          <p:cNvCxnSpPr>
            <a:cxnSpLocks/>
          </p:cNvCxnSpPr>
          <p:nvPr userDrawn="1"/>
        </p:nvCxnSpPr>
        <p:spPr>
          <a:xfrm>
            <a:off x="714375" y="1857272"/>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142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C2E769-CE9C-F713-6844-D0DBB458CE18}"/>
              </a:ext>
            </a:extLst>
          </p:cNvPr>
          <p:cNvCxnSpPr>
            <a:cxnSpLocks/>
          </p:cNvCxnSpPr>
          <p:nvPr userDrawn="1"/>
        </p:nvCxnSpPr>
        <p:spPr>
          <a:xfrm>
            <a:off x="8029448" y="185726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EB2937D-47DC-BF81-9ACE-6E67A57245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698"/>
            <a:ext cx="73121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6" name="Title 1">
            <a:extLst>
              <a:ext uri="{FF2B5EF4-FFF2-40B4-BE49-F238E27FC236}">
                <a16:creationId xmlns:a16="http://schemas.microsoft.com/office/drawing/2014/main" id="{3011DB78-8965-7609-C35E-80AF7F5B774C}"/>
              </a:ext>
            </a:extLst>
          </p:cNvPr>
          <p:cNvSpPr>
            <a:spLocks noGrp="1"/>
          </p:cNvSpPr>
          <p:nvPr>
            <p:ph type="title"/>
          </p:nvPr>
        </p:nvSpPr>
        <p:spPr>
          <a:xfrm>
            <a:off x="7924800" y="671136"/>
            <a:ext cx="3657474" cy="909797"/>
          </a:xfrm>
          <a:prstGeom prst="rect">
            <a:avLst/>
          </a:prstGeom>
        </p:spPr>
        <p:txBody>
          <a:bodyPr anchor="b">
            <a:noAutofit/>
          </a:bodyPr>
          <a:lstStyle>
            <a:lvl1pPr>
              <a:defRPr sz="3200"/>
            </a:lvl1pPr>
          </a:lstStyle>
          <a:p>
            <a:r>
              <a:rPr lang="en-US"/>
              <a:t>Click to edit Master title style</a:t>
            </a:r>
          </a:p>
        </p:txBody>
      </p:sp>
      <p:sp>
        <p:nvSpPr>
          <p:cNvPr id="16" name="Picture Placeholder 15">
            <a:extLst>
              <a:ext uri="{FF2B5EF4-FFF2-40B4-BE49-F238E27FC236}">
                <a16:creationId xmlns:a16="http://schemas.microsoft.com/office/drawing/2014/main" id="{E6A4CFA5-203B-9204-E7F5-11EF9CE3C387}"/>
              </a:ext>
            </a:extLst>
          </p:cNvPr>
          <p:cNvSpPr>
            <a:spLocks noGrp="1"/>
          </p:cNvSpPr>
          <p:nvPr>
            <p:ph type="pic" sz="quarter" idx="18" hasCustomPrompt="1"/>
          </p:nvPr>
        </p:nvSpPr>
        <p:spPr>
          <a:xfrm>
            <a:off x="272796" y="269622"/>
            <a:ext cx="6766560" cy="6309360"/>
          </a:xfrm>
          <a:blipFill>
            <a:blip r:embed="rId2">
              <a:alphaModFix amt="60000"/>
            </a:blip>
            <a:stretch>
              <a:fillRect/>
            </a:stretch>
          </a:blipFill>
        </p:spPr>
        <p:txBody>
          <a:bodyPr/>
          <a:lstStyle>
            <a:lvl1pPr>
              <a:defRPr/>
            </a:lvl1pPr>
          </a:lstStyle>
          <a:p>
            <a:r>
              <a:rPr lang="en-US"/>
              <a:t> </a:t>
            </a:r>
          </a:p>
        </p:txBody>
      </p:sp>
      <p:sp>
        <p:nvSpPr>
          <p:cNvPr id="7" name="Content Placeholder 7">
            <a:extLst>
              <a:ext uri="{FF2B5EF4-FFF2-40B4-BE49-F238E27FC236}">
                <a16:creationId xmlns:a16="http://schemas.microsoft.com/office/drawing/2014/main" id="{C241E3CA-9184-3359-07D1-2172C4BB2F46}"/>
              </a:ext>
            </a:extLst>
          </p:cNvPr>
          <p:cNvSpPr>
            <a:spLocks noGrp="1"/>
          </p:cNvSpPr>
          <p:nvPr>
            <p:ph sz="quarter" idx="14"/>
          </p:nvPr>
        </p:nvSpPr>
        <p:spPr>
          <a:xfrm>
            <a:off x="7924801" y="2133602"/>
            <a:ext cx="3657600" cy="20573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8">
            <a:extLst>
              <a:ext uri="{FF2B5EF4-FFF2-40B4-BE49-F238E27FC236}">
                <a16:creationId xmlns:a16="http://schemas.microsoft.com/office/drawing/2014/main" id="{3822FD9A-C9C0-E27F-705F-B30E4B512FDF}"/>
              </a:ext>
            </a:extLst>
          </p:cNvPr>
          <p:cNvSpPr>
            <a:spLocks noGrp="1"/>
          </p:cNvSpPr>
          <p:nvPr>
            <p:ph type="ftr" sz="quarter" idx="16"/>
          </p:nvPr>
        </p:nvSpPr>
        <p:spPr>
          <a:xfrm>
            <a:off x="7924800" y="6343955"/>
            <a:ext cx="1637337" cy="365125"/>
          </a:xfrm>
          <a:prstGeom prst="rect">
            <a:avLst/>
          </a:prstGeom>
        </p:spPr>
        <p:txBody>
          <a:bodyPr/>
          <a:lstStyle/>
          <a:p>
            <a:r>
              <a:rPr lang="en-US"/>
              <a:t>Sample Footer Text</a:t>
            </a:r>
          </a:p>
        </p:txBody>
      </p:sp>
      <p:sp>
        <p:nvSpPr>
          <p:cNvPr id="4" name="Date Placeholder 3">
            <a:extLst>
              <a:ext uri="{FF2B5EF4-FFF2-40B4-BE49-F238E27FC236}">
                <a16:creationId xmlns:a16="http://schemas.microsoft.com/office/drawing/2014/main" id="{497E974A-B754-DA38-ADA3-45911636DA7D}"/>
              </a:ext>
            </a:extLst>
          </p:cNvPr>
          <p:cNvSpPr>
            <a:spLocks noGrp="1"/>
          </p:cNvSpPr>
          <p:nvPr>
            <p:ph type="dt" sz="half" idx="15"/>
          </p:nvPr>
        </p:nvSpPr>
        <p:spPr>
          <a:xfrm>
            <a:off x="10174785" y="6343955"/>
            <a:ext cx="949766" cy="365125"/>
          </a:xfrm>
          <a:prstGeom prst="rect">
            <a:avLst/>
          </a:prstGeom>
        </p:spPr>
        <p:txBody>
          <a:bodyPr/>
          <a:lstStyle/>
          <a:p>
            <a:r>
              <a:rPr lang="en-US"/>
              <a:t>20xx</a:t>
            </a:r>
          </a:p>
        </p:txBody>
      </p:sp>
      <p:sp>
        <p:nvSpPr>
          <p:cNvPr id="14" name="Slide Number Placeholder 9">
            <a:extLst>
              <a:ext uri="{FF2B5EF4-FFF2-40B4-BE49-F238E27FC236}">
                <a16:creationId xmlns:a16="http://schemas.microsoft.com/office/drawing/2014/main" id="{38B0FACB-4CC5-0738-E059-C2E9D2B56C75}"/>
              </a:ext>
            </a:extLst>
          </p:cNvPr>
          <p:cNvSpPr>
            <a:spLocks noGrp="1"/>
          </p:cNvSpPr>
          <p:nvPr>
            <p:ph type="sldNum" sz="quarter" idx="17"/>
          </p:nvPr>
        </p:nvSpPr>
        <p:spPr>
          <a:xfrm>
            <a:off x="11153067"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77677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58D487-A1F1-683A-BAB0-CF458881A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79848" y="0"/>
            <a:ext cx="73121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7" name="Title 1">
            <a:extLst>
              <a:ext uri="{FF2B5EF4-FFF2-40B4-BE49-F238E27FC236}">
                <a16:creationId xmlns:a16="http://schemas.microsoft.com/office/drawing/2014/main" id="{ACD7794F-E7D5-AAA7-1586-2916735DFAD0}"/>
              </a:ext>
            </a:extLst>
          </p:cNvPr>
          <p:cNvSpPr>
            <a:spLocks noGrp="1"/>
          </p:cNvSpPr>
          <p:nvPr>
            <p:ph type="title"/>
          </p:nvPr>
        </p:nvSpPr>
        <p:spPr>
          <a:xfrm>
            <a:off x="609600" y="671136"/>
            <a:ext cx="3657474" cy="909797"/>
          </a:xfrm>
          <a:prstGeom prst="rect">
            <a:avLst/>
          </a:prstGeom>
        </p:spPr>
        <p:txBody>
          <a:bodyPr anchor="b">
            <a:noAutofit/>
          </a:bodyPr>
          <a:lstStyle>
            <a:lvl1pPr>
              <a:defRPr sz="3200"/>
            </a:lvl1pPr>
          </a:lstStyle>
          <a:p>
            <a:r>
              <a:rPr lang="en-US"/>
              <a:t>Click to edit Master title style</a:t>
            </a:r>
          </a:p>
        </p:txBody>
      </p:sp>
      <p:sp>
        <p:nvSpPr>
          <p:cNvPr id="4" name="Content Placeholder 7">
            <a:extLst>
              <a:ext uri="{FF2B5EF4-FFF2-40B4-BE49-F238E27FC236}">
                <a16:creationId xmlns:a16="http://schemas.microsoft.com/office/drawing/2014/main" id="{060857C7-82E4-7465-780B-F61FDE2F4044}"/>
              </a:ext>
            </a:extLst>
          </p:cNvPr>
          <p:cNvSpPr>
            <a:spLocks noGrp="1"/>
          </p:cNvSpPr>
          <p:nvPr>
            <p:ph sz="quarter" idx="14"/>
          </p:nvPr>
        </p:nvSpPr>
        <p:spPr>
          <a:xfrm>
            <a:off x="609601" y="2133601"/>
            <a:ext cx="3657600" cy="20574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8">
            <a:extLst>
              <a:ext uri="{FF2B5EF4-FFF2-40B4-BE49-F238E27FC236}">
                <a16:creationId xmlns:a16="http://schemas.microsoft.com/office/drawing/2014/main" id="{F80C8C98-47A2-E988-3AE6-34783DFB0E00}"/>
              </a:ext>
            </a:extLst>
          </p:cNvPr>
          <p:cNvSpPr>
            <a:spLocks noGrp="1"/>
          </p:cNvSpPr>
          <p:nvPr>
            <p:ph type="ftr" sz="quarter" idx="16"/>
          </p:nvPr>
        </p:nvSpPr>
        <p:spPr>
          <a:xfrm>
            <a:off x="609600" y="6343955"/>
            <a:ext cx="1637337" cy="365125"/>
          </a:xfrm>
          <a:prstGeom prst="rect">
            <a:avLst/>
          </a:prstGeom>
        </p:spPr>
        <p:txBody>
          <a:bodyPr/>
          <a:lstStyle/>
          <a:p>
            <a:r>
              <a:rPr lang="en-US"/>
              <a:t>Sample Footer Text</a:t>
            </a:r>
          </a:p>
        </p:txBody>
      </p:sp>
      <p:sp>
        <p:nvSpPr>
          <p:cNvPr id="15" name="Date Placeholder 3">
            <a:extLst>
              <a:ext uri="{FF2B5EF4-FFF2-40B4-BE49-F238E27FC236}">
                <a16:creationId xmlns:a16="http://schemas.microsoft.com/office/drawing/2014/main" id="{06918495-7937-AB95-AE9B-E73858FCDCCB}"/>
              </a:ext>
            </a:extLst>
          </p:cNvPr>
          <p:cNvSpPr>
            <a:spLocks noGrp="1"/>
          </p:cNvSpPr>
          <p:nvPr>
            <p:ph type="dt" sz="half" idx="15"/>
          </p:nvPr>
        </p:nvSpPr>
        <p:spPr>
          <a:xfrm>
            <a:off x="2888101" y="6343955"/>
            <a:ext cx="949766" cy="365125"/>
          </a:xfrm>
          <a:prstGeom prst="rect">
            <a:avLst/>
          </a:prstGeom>
        </p:spPr>
        <p:txBody>
          <a:bodyPr/>
          <a:lstStyle/>
          <a:p>
            <a:r>
              <a:rPr lang="en-US"/>
              <a:t>20xx</a:t>
            </a:r>
          </a:p>
        </p:txBody>
      </p:sp>
      <p:sp>
        <p:nvSpPr>
          <p:cNvPr id="16" name="Slide Number Placeholder 9">
            <a:extLst>
              <a:ext uri="{FF2B5EF4-FFF2-40B4-BE49-F238E27FC236}">
                <a16:creationId xmlns:a16="http://schemas.microsoft.com/office/drawing/2014/main" id="{C1F54C04-CA0C-C7FC-EA6D-307BB54375F0}"/>
              </a:ext>
            </a:extLst>
          </p:cNvPr>
          <p:cNvSpPr>
            <a:spLocks noGrp="1"/>
          </p:cNvSpPr>
          <p:nvPr>
            <p:ph type="sldNum" sz="quarter" idx="17"/>
          </p:nvPr>
        </p:nvSpPr>
        <p:spPr>
          <a:xfrm>
            <a:off x="3837867" y="6343955"/>
            <a:ext cx="429207" cy="365125"/>
          </a:xfrm>
          <a:prstGeom prst="rect">
            <a:avLst/>
          </a:prstGeom>
        </p:spPr>
        <p:txBody>
          <a:bodyPr/>
          <a:lstStyle/>
          <a:p>
            <a:fld id="{AEAA3239-9EA4-4A65-A281-97F994456D9F}" type="slidenum">
              <a:rPr lang="en-US" smtClean="0"/>
              <a:t>‹#›</a:t>
            </a:fld>
            <a:endParaRPr lang="en-US"/>
          </a:p>
        </p:txBody>
      </p:sp>
      <p:sp>
        <p:nvSpPr>
          <p:cNvPr id="6" name="Picture Placeholder 15">
            <a:extLst>
              <a:ext uri="{FF2B5EF4-FFF2-40B4-BE49-F238E27FC236}">
                <a16:creationId xmlns:a16="http://schemas.microsoft.com/office/drawing/2014/main" id="{7CFA71BB-777B-7E69-94EC-F6787A89A6E6}"/>
              </a:ext>
            </a:extLst>
          </p:cNvPr>
          <p:cNvSpPr>
            <a:spLocks noGrp="1"/>
          </p:cNvSpPr>
          <p:nvPr>
            <p:ph type="pic" sz="quarter" idx="19" hasCustomPrompt="1"/>
          </p:nvPr>
        </p:nvSpPr>
        <p:spPr>
          <a:xfrm>
            <a:off x="5152644" y="274320"/>
            <a:ext cx="6766560" cy="6309360"/>
          </a:xfrm>
          <a:blipFill>
            <a:blip r:embed="rId2">
              <a:alphaModFix amt="60000"/>
            </a:blip>
            <a:stretch>
              <a:fillRect/>
            </a:stretch>
          </a:blipFill>
        </p:spPr>
        <p:txBody>
          <a:bodyPr/>
          <a:lstStyle>
            <a:lvl1pPr>
              <a:defRPr/>
            </a:lvl1pPr>
          </a:lstStyle>
          <a:p>
            <a:r>
              <a:rPr lang="en-US"/>
              <a:t> </a:t>
            </a:r>
          </a:p>
        </p:txBody>
      </p:sp>
      <p:cxnSp>
        <p:nvCxnSpPr>
          <p:cNvPr id="10" name="Straight Connector 9">
            <a:extLst>
              <a:ext uri="{FF2B5EF4-FFF2-40B4-BE49-F238E27FC236}">
                <a16:creationId xmlns:a16="http://schemas.microsoft.com/office/drawing/2014/main" id="{5C9694AE-FEB4-9B39-47B8-87A023695B5F}"/>
              </a:ext>
            </a:extLst>
          </p:cNvPr>
          <p:cNvCxnSpPr>
            <a:cxnSpLocks/>
          </p:cNvCxnSpPr>
          <p:nvPr userDrawn="1"/>
        </p:nvCxnSpPr>
        <p:spPr>
          <a:xfrm>
            <a:off x="714375" y="185726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592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45617-3FAE-4E81-40AD-B8D3BE8E8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82265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8"/>
            <a:ext cx="2749218" cy="1804827"/>
          </a:xfrm>
          <a:prstGeom prst="rect">
            <a:avLst/>
          </a:prstGeom>
        </p:spPr>
        <p:txBody>
          <a:bodyPr anchor="b">
            <a:noAutofit/>
          </a:bodyPr>
          <a:lstStyle/>
          <a:p>
            <a:r>
              <a:rPr lang="en-US"/>
              <a:t>Click to edit Master title style</a:t>
            </a:r>
          </a:p>
        </p:txBody>
      </p:sp>
      <p:sp>
        <p:nvSpPr>
          <p:cNvPr id="14" name="Picture Placeholder 13">
            <a:extLst>
              <a:ext uri="{FF2B5EF4-FFF2-40B4-BE49-F238E27FC236}">
                <a16:creationId xmlns:a16="http://schemas.microsoft.com/office/drawing/2014/main" id="{24F57C26-948D-3FE2-92DA-246D40F41964}"/>
              </a:ext>
            </a:extLst>
          </p:cNvPr>
          <p:cNvSpPr>
            <a:spLocks noGrp="1"/>
          </p:cNvSpPr>
          <p:nvPr>
            <p:ph type="pic" sz="quarter" idx="15" hasCustomPrompt="1"/>
          </p:nvPr>
        </p:nvSpPr>
        <p:spPr>
          <a:xfrm>
            <a:off x="272796" y="269622"/>
            <a:ext cx="7680960" cy="6309360"/>
          </a:xfrm>
          <a:blipFill>
            <a:blip r:embed="rId2">
              <a:alphaModFix amt="60000"/>
            </a:blip>
            <a:stretch>
              <a:fillRect/>
            </a:stretch>
          </a:blipFill>
        </p:spPr>
        <p:txBody>
          <a:bodyPr/>
          <a:lstStyle>
            <a:lvl1pPr>
              <a:defRPr/>
            </a:lvl1pPr>
          </a:lstStyle>
          <a:p>
            <a:r>
              <a:rPr lang="en-US"/>
              <a:t> </a:t>
            </a:r>
          </a:p>
        </p:txBody>
      </p:sp>
      <p:sp>
        <p:nvSpPr>
          <p:cNvPr id="9" name="Content Placeholder 7">
            <a:extLst>
              <a:ext uri="{FF2B5EF4-FFF2-40B4-BE49-F238E27FC236}">
                <a16:creationId xmlns:a16="http://schemas.microsoft.com/office/drawing/2014/main" id="{2A3C8EAC-492E-1D2B-97C8-8A7308054588}"/>
              </a:ext>
            </a:extLst>
          </p:cNvPr>
          <p:cNvSpPr>
            <a:spLocks noGrp="1"/>
          </p:cNvSpPr>
          <p:nvPr>
            <p:ph sz="quarter" idx="16"/>
          </p:nvPr>
        </p:nvSpPr>
        <p:spPr>
          <a:xfrm>
            <a:off x="8839200" y="3043302"/>
            <a:ext cx="2743201" cy="2185833"/>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62064" y="6343955"/>
            <a:ext cx="1430457"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76704" y="6343955"/>
            <a:ext cx="870392"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39152" y="6343955"/>
            <a:ext cx="437152"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cxnSp>
        <p:nvCxnSpPr>
          <p:cNvPr id="13" name="Straight Connector 12">
            <a:extLst>
              <a:ext uri="{FF2B5EF4-FFF2-40B4-BE49-F238E27FC236}">
                <a16:creationId xmlns:a16="http://schemas.microsoft.com/office/drawing/2014/main" id="{AC757DBD-64FF-E8CF-5B53-1EF6808C8918}"/>
              </a:ext>
            </a:extLst>
          </p:cNvPr>
          <p:cNvCxnSpPr>
            <a:cxnSpLocks/>
          </p:cNvCxnSpPr>
          <p:nvPr userDrawn="1"/>
        </p:nvCxnSpPr>
        <p:spPr>
          <a:xfrm>
            <a:off x="8943975" y="2766968"/>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397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AC31A53-5AD8-A443-D12C-F30129B4F766}"/>
              </a:ext>
            </a:extLst>
          </p:cNvPr>
          <p:cNvCxnSpPr>
            <a:cxnSpLocks/>
          </p:cNvCxnSpPr>
          <p:nvPr userDrawn="1"/>
        </p:nvCxnSpPr>
        <p:spPr>
          <a:xfrm>
            <a:off x="714375" y="2766968"/>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B186E7E-5BAD-AF3D-FBBE-17817921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0703" y="0"/>
            <a:ext cx="82265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9" name="Title 1">
            <a:extLst>
              <a:ext uri="{FF2B5EF4-FFF2-40B4-BE49-F238E27FC236}">
                <a16:creationId xmlns:a16="http://schemas.microsoft.com/office/drawing/2014/main" id="{29F8BB2D-A7E5-DBED-DD20-974C9BE9F2C6}"/>
              </a:ext>
            </a:extLst>
          </p:cNvPr>
          <p:cNvSpPr>
            <a:spLocks noGrp="1"/>
          </p:cNvSpPr>
          <p:nvPr>
            <p:ph type="title"/>
          </p:nvPr>
        </p:nvSpPr>
        <p:spPr>
          <a:xfrm>
            <a:off x="609600" y="685808"/>
            <a:ext cx="2749218" cy="1804827"/>
          </a:xfrm>
          <a:prstGeom prst="rect">
            <a:avLst/>
          </a:prstGeom>
        </p:spPr>
        <p:txBody>
          <a:bodyPr anchor="b">
            <a:noAutofit/>
          </a:bodyPr>
          <a:lstStyle/>
          <a:p>
            <a:r>
              <a:rPr lang="en-US"/>
              <a:t>Click to edit Master title style</a:t>
            </a:r>
          </a:p>
        </p:txBody>
      </p:sp>
      <p:sp>
        <p:nvSpPr>
          <p:cNvPr id="30" name="Content Placeholder 7">
            <a:extLst>
              <a:ext uri="{FF2B5EF4-FFF2-40B4-BE49-F238E27FC236}">
                <a16:creationId xmlns:a16="http://schemas.microsoft.com/office/drawing/2014/main" id="{76BCE583-5400-574C-6116-EFC25C5C41F2}"/>
              </a:ext>
            </a:extLst>
          </p:cNvPr>
          <p:cNvSpPr>
            <a:spLocks noGrp="1"/>
          </p:cNvSpPr>
          <p:nvPr>
            <p:ph sz="quarter" idx="14"/>
          </p:nvPr>
        </p:nvSpPr>
        <p:spPr>
          <a:xfrm>
            <a:off x="609600" y="3043302"/>
            <a:ext cx="2743201" cy="2185833"/>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5">
            <a:extLst>
              <a:ext uri="{FF2B5EF4-FFF2-40B4-BE49-F238E27FC236}">
                <a16:creationId xmlns:a16="http://schemas.microsoft.com/office/drawing/2014/main" id="{EBFDA9C1-7EB7-7B39-28EA-264DE42E317B}"/>
              </a:ext>
            </a:extLst>
          </p:cNvPr>
          <p:cNvSpPr>
            <a:spLocks noGrp="1"/>
          </p:cNvSpPr>
          <p:nvPr>
            <p:ph type="ftr" sz="quarter" idx="11"/>
          </p:nvPr>
        </p:nvSpPr>
        <p:spPr>
          <a:xfrm>
            <a:off x="633567" y="6343955"/>
            <a:ext cx="1430457"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10" name="Date Placeholder 4">
            <a:extLst>
              <a:ext uri="{FF2B5EF4-FFF2-40B4-BE49-F238E27FC236}">
                <a16:creationId xmlns:a16="http://schemas.microsoft.com/office/drawing/2014/main" id="{E3A43207-F6CC-A357-E839-73384BA5E1A8}"/>
              </a:ext>
            </a:extLst>
          </p:cNvPr>
          <p:cNvSpPr>
            <a:spLocks noGrp="1"/>
          </p:cNvSpPr>
          <p:nvPr>
            <p:ph type="dt" sz="half" idx="10"/>
          </p:nvPr>
        </p:nvSpPr>
        <p:spPr>
          <a:xfrm>
            <a:off x="2048207" y="6343955"/>
            <a:ext cx="870392"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13" name="Slide Number Placeholder 6">
            <a:extLst>
              <a:ext uri="{FF2B5EF4-FFF2-40B4-BE49-F238E27FC236}">
                <a16:creationId xmlns:a16="http://schemas.microsoft.com/office/drawing/2014/main" id="{B0A25FC7-86D1-3925-E290-26CF68DB5232}"/>
              </a:ext>
            </a:extLst>
          </p:cNvPr>
          <p:cNvSpPr>
            <a:spLocks noGrp="1"/>
          </p:cNvSpPr>
          <p:nvPr>
            <p:ph type="sldNum" sz="quarter" idx="12"/>
          </p:nvPr>
        </p:nvSpPr>
        <p:spPr>
          <a:xfrm>
            <a:off x="2910655" y="6343955"/>
            <a:ext cx="437152"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
        <p:nvSpPr>
          <p:cNvPr id="25" name="Picture Placeholder 13">
            <a:extLst>
              <a:ext uri="{FF2B5EF4-FFF2-40B4-BE49-F238E27FC236}">
                <a16:creationId xmlns:a16="http://schemas.microsoft.com/office/drawing/2014/main" id="{98B25542-4AC6-A316-6C17-7D2226A56805}"/>
              </a:ext>
            </a:extLst>
          </p:cNvPr>
          <p:cNvSpPr>
            <a:spLocks noGrp="1"/>
          </p:cNvSpPr>
          <p:nvPr>
            <p:ph type="pic" sz="quarter" idx="15" hasCustomPrompt="1"/>
          </p:nvPr>
        </p:nvSpPr>
        <p:spPr>
          <a:xfrm>
            <a:off x="4243499" y="269622"/>
            <a:ext cx="7680960" cy="6309360"/>
          </a:xfrm>
          <a:blipFill>
            <a:blip r:embed="rId2">
              <a:alphaModFix amt="6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741147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7F7D08-392D-7E73-0486-E68DA575A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4996"/>
            <a:ext cx="12192001" cy="4259781"/>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859868"/>
            <a:ext cx="3635475" cy="1159932"/>
          </a:xfrm>
          <a:prstGeom prst="rect">
            <a:avLst/>
          </a:prstGeom>
        </p:spPr>
        <p:txBody>
          <a:bodyPr anchor="ctr">
            <a:noAutofit/>
          </a:bodyPr>
          <a:lstStyle>
            <a:lvl1pPr>
              <a:defRPr sz="3200"/>
            </a:lvl1pPr>
          </a:lstStyle>
          <a:p>
            <a:r>
              <a:rPr lang="en-US"/>
              <a:t>Click to edit Master title style</a:t>
            </a:r>
          </a:p>
        </p:txBody>
      </p:sp>
      <p:sp>
        <p:nvSpPr>
          <p:cNvPr id="12" name="Picture Placeholder 23">
            <a:extLst>
              <a:ext uri="{FF2B5EF4-FFF2-40B4-BE49-F238E27FC236}">
                <a16:creationId xmlns:a16="http://schemas.microsoft.com/office/drawing/2014/main" id="{4E35383E-CE2A-008E-E1E8-2E0B728D0F92}"/>
              </a:ext>
            </a:extLst>
          </p:cNvPr>
          <p:cNvSpPr>
            <a:spLocks noGrp="1"/>
          </p:cNvSpPr>
          <p:nvPr>
            <p:ph type="pic" sz="quarter" idx="15" hasCustomPrompt="1"/>
          </p:nvPr>
        </p:nvSpPr>
        <p:spPr>
          <a:xfrm>
            <a:off x="275842" y="277993"/>
            <a:ext cx="11640312" cy="3712464"/>
          </a:xfrm>
          <a:blipFill>
            <a:blip r:embed="rId2">
              <a:alphaModFix amt="60000"/>
            </a:blip>
            <a:stretch>
              <a:fillRect/>
            </a:stretch>
          </a:blipFill>
        </p:spPr>
        <p:txBody>
          <a:bodyPr/>
          <a:lstStyle>
            <a:lvl1pPr>
              <a:defRPr/>
            </a:lvl1pPr>
          </a:lstStyle>
          <a:p>
            <a:r>
              <a:rPr lang="en-US"/>
              <a:t> </a:t>
            </a:r>
          </a:p>
        </p:txBody>
      </p:sp>
      <p:cxnSp>
        <p:nvCxnSpPr>
          <p:cNvPr id="4" name="Straight Connector 3">
            <a:extLst>
              <a:ext uri="{FF2B5EF4-FFF2-40B4-BE49-F238E27FC236}">
                <a16:creationId xmlns:a16="http://schemas.microsoft.com/office/drawing/2014/main" id="{B90D005D-712B-494B-56DF-924DDF482030}"/>
              </a:ext>
            </a:extLst>
          </p:cNvPr>
          <p:cNvCxnSpPr>
            <a:cxnSpLocks/>
          </p:cNvCxnSpPr>
          <p:nvPr/>
        </p:nvCxnSpPr>
        <p:spPr>
          <a:xfrm rot="16200000" flipH="1">
            <a:off x="4221480" y="5439835"/>
            <a:ext cx="5486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743480" y="4859868"/>
            <a:ext cx="6804335" cy="1159932"/>
          </a:xfrm>
        </p:spPr>
        <p:txBody>
          <a:bodyPr vert="horz" lIns="91440" tIns="45720" rIns="91440" bIns="45720" rtlCol="0" anchor="ctr">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60228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grpSp>
        <p:nvGrpSpPr>
          <p:cNvPr id="7" name="Vector">
            <a:extLst>
              <a:ext uri="{FF2B5EF4-FFF2-40B4-BE49-F238E27FC236}">
                <a16:creationId xmlns:a16="http://schemas.microsoft.com/office/drawing/2014/main" id="{00CDC658-A6F6-5658-3A53-5BC88F7EF3AC}"/>
              </a:ext>
            </a:extLst>
          </p:cNvPr>
          <p:cNvGrpSpPr/>
          <p:nvPr/>
        </p:nvGrpSpPr>
        <p:grpSpPr>
          <a:xfrm>
            <a:off x="268449" y="457964"/>
            <a:ext cx="2227875" cy="5970551"/>
            <a:chOff x="268449" y="457964"/>
            <a:chExt cx="2227875" cy="5970551"/>
          </a:xfrm>
        </p:grpSpPr>
        <p:grpSp>
          <p:nvGrpSpPr>
            <p:cNvPr id="8" name="Group 7">
              <a:extLst>
                <a:ext uri="{FF2B5EF4-FFF2-40B4-BE49-F238E27FC236}">
                  <a16:creationId xmlns:a16="http://schemas.microsoft.com/office/drawing/2014/main" id="{E558385A-FBF5-E7C2-C216-0F09392A443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24" name="Group 23">
                <a:extLst>
                  <a:ext uri="{FF2B5EF4-FFF2-40B4-BE49-F238E27FC236}">
                    <a16:creationId xmlns:a16="http://schemas.microsoft.com/office/drawing/2014/main" id="{A930D5B6-DFED-B550-7D11-39B0DE497DC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3360DDD4-298A-89DE-FA5D-979D3715980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5D2DB3B7-52E8-5842-C5B4-CC2A04A40F3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9BB2BB-80C0-BAEB-0FAB-E2D6CBA39FF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7B112078-076C-C536-76D4-324507E725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6029C372-14FB-3B0B-F1BE-DA206A2BE1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C5A5830-350B-9CD2-8321-8E2D47A2E95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101">
                    <a:extLst>
                      <a:ext uri="{FF2B5EF4-FFF2-40B4-BE49-F238E27FC236}">
                        <a16:creationId xmlns:a16="http://schemas.microsoft.com/office/drawing/2014/main" id="{86E560FA-66CD-71F7-71FB-5624F46067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102">
                    <a:extLst>
                      <a:ext uri="{FF2B5EF4-FFF2-40B4-BE49-F238E27FC236}">
                        <a16:creationId xmlns:a16="http://schemas.microsoft.com/office/drawing/2014/main" id="{7AB96093-1181-E260-C34F-0575B79407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48D173A6-B48F-E510-1D43-D816184D374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86225E14-5F55-FABA-8A8F-EB2FAE361C1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3194F6C1-E4B7-0E2B-733A-24891B05AF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13982ED7-7305-6127-8E74-7A0D424DD7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DE9F9315-2552-CFF1-3A8D-089F1163E8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1BEC0931-A9B9-CE3B-EB79-20CE3DA7B1B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10" name="Group 9">
                <a:extLst>
                  <a:ext uri="{FF2B5EF4-FFF2-40B4-BE49-F238E27FC236}">
                    <a16:creationId xmlns:a16="http://schemas.microsoft.com/office/drawing/2014/main" id="{142CFB89-2BD1-A481-A47A-0AA2686982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oup 15">
                  <a:extLst>
                    <a:ext uri="{FF2B5EF4-FFF2-40B4-BE49-F238E27FC236}">
                      <a16:creationId xmlns:a16="http://schemas.microsoft.com/office/drawing/2014/main" id="{19725E02-6FCE-0485-9FD9-29C78765D4B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Straight Connector 19">
                    <a:extLst>
                      <a:ext uri="{FF2B5EF4-FFF2-40B4-BE49-F238E27FC236}">
                        <a16:creationId xmlns:a16="http://schemas.microsoft.com/office/drawing/2014/main" id="{AE0C473C-2E38-911B-354B-7EA8C7DDFF5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EC9451-A999-C0B6-E336-87087AC21EF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30">
                    <a:extLst>
                      <a:ext uri="{FF2B5EF4-FFF2-40B4-BE49-F238E27FC236}">
                        <a16:creationId xmlns:a16="http://schemas.microsoft.com/office/drawing/2014/main" id="{C93C83FF-ED97-CB06-8900-778CE38D88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0">
                    <a:extLst>
                      <a:ext uri="{FF2B5EF4-FFF2-40B4-BE49-F238E27FC236}">
                        <a16:creationId xmlns:a16="http://schemas.microsoft.com/office/drawing/2014/main" id="{3F73A54B-E99C-76B0-C985-5CDFAF27B8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E4FFA0E4-5AD0-A26D-201A-FD581F0F635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eform: Shape 116">
                    <a:extLst>
                      <a:ext uri="{FF2B5EF4-FFF2-40B4-BE49-F238E27FC236}">
                        <a16:creationId xmlns:a16="http://schemas.microsoft.com/office/drawing/2014/main" id="{1B881B1E-6677-15E6-67D6-A9E3DE2CEB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Freeform: Shape 117">
                    <a:extLst>
                      <a:ext uri="{FF2B5EF4-FFF2-40B4-BE49-F238E27FC236}">
                        <a16:creationId xmlns:a16="http://schemas.microsoft.com/office/drawing/2014/main" id="{DEB9A344-C951-EEA7-CEDD-11F0006B30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1" name="Group 10">
                <a:extLst>
                  <a:ext uri="{FF2B5EF4-FFF2-40B4-BE49-F238E27FC236}">
                    <a16:creationId xmlns:a16="http://schemas.microsoft.com/office/drawing/2014/main" id="{7E5A2BEE-0017-56AA-A161-97325E22713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oup 11">
                  <a:extLst>
                    <a:ext uri="{FF2B5EF4-FFF2-40B4-BE49-F238E27FC236}">
                      <a16:creationId xmlns:a16="http://schemas.microsoft.com/office/drawing/2014/main" id="{F2906AFB-F142-CCE3-1225-D96320E803A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0190AEE6-A40F-489A-BCFF-239BE1F1C9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40A8EBB4-6E26-5A52-78D9-B2C48CB7125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C34A4D87-0628-3673-1195-2A7C3B50D8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40" name="Straight Connector 39">
            <a:extLst>
              <a:ext uri="{FF2B5EF4-FFF2-40B4-BE49-F238E27FC236}">
                <a16:creationId xmlns:a16="http://schemas.microsoft.com/office/drawing/2014/main" id="{C3B3D5AA-9117-2202-5527-3F96C9B9EC72}"/>
              </a:ext>
            </a:extLst>
          </p:cNvPr>
          <p:cNvCxnSpPr>
            <a:cxnSpLocks/>
          </p:cNvCxnSpPr>
          <p:nvPr userDrawn="1"/>
        </p:nvCxnSpPr>
        <p:spPr>
          <a:xfrm>
            <a:off x="3478911" y="5022408"/>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A4F08EBF-F0D1-CCB7-DDF6-D764A2A57010}"/>
              </a:ext>
            </a:extLst>
          </p:cNvPr>
          <p:cNvSpPr>
            <a:spLocks noGrp="1"/>
          </p:cNvSpPr>
          <p:nvPr>
            <p:ph type="ctrTitle"/>
          </p:nvPr>
        </p:nvSpPr>
        <p:spPr>
          <a:xfrm>
            <a:off x="3383279" y="2025536"/>
            <a:ext cx="8193023" cy="2731076"/>
          </a:xfrm>
          <a:prstGeom prst="rect">
            <a:avLst/>
          </a:prstGeom>
        </p:spPr>
        <p:txBody>
          <a:bodyPr vert="horz" lIns="91440" tIns="45720" rIns="91440" bIns="45720" rtlCol="0" anchor="b">
            <a:noAutofit/>
          </a:bodyPr>
          <a:lstStyle>
            <a:lvl1pPr>
              <a:defRPr lang="en-US" sz="4000" dirty="0"/>
            </a:lvl1pPr>
          </a:lstStyle>
          <a:p>
            <a:pPr lvl="0"/>
            <a:r>
              <a:rPr lang="en-US"/>
              <a:t>Click to edit Master title style</a:t>
            </a:r>
          </a:p>
        </p:txBody>
      </p:sp>
      <p:sp>
        <p:nvSpPr>
          <p:cNvPr id="39" name="Subtitle 2">
            <a:extLst>
              <a:ext uri="{FF2B5EF4-FFF2-40B4-BE49-F238E27FC236}">
                <a16:creationId xmlns:a16="http://schemas.microsoft.com/office/drawing/2014/main" id="{B343A649-C74E-CCE7-1671-661F9E232866}"/>
              </a:ext>
            </a:extLst>
          </p:cNvPr>
          <p:cNvSpPr>
            <a:spLocks noGrp="1"/>
          </p:cNvSpPr>
          <p:nvPr>
            <p:ph type="subTitle" idx="1"/>
          </p:nvPr>
        </p:nvSpPr>
        <p:spPr>
          <a:xfrm>
            <a:off x="3374136" y="5288204"/>
            <a:ext cx="8193022" cy="883996"/>
          </a:xfrm>
        </p:spPr>
        <p:txBody>
          <a:bodyPr vert="horz" lIns="91440" tIns="45720" rIns="91440" bIns="45720" rtlCol="0">
            <a:noAutofit/>
          </a:bodyPr>
          <a:lstStyle>
            <a:lvl1pPr marL="0" indent="0">
              <a:buNone/>
              <a:defRPr lang="en-US" sz="1800" cap="all" spc="100" baseline="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3383280" y="6343955"/>
            <a:ext cx="2805405" cy="365125"/>
          </a:xfrm>
          <a:prstGeom prst="rect">
            <a:avLst/>
          </a:prstGeo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6343955"/>
            <a:ext cx="2875064" cy="365125"/>
          </a:xfrm>
          <a:prstGeom prst="rect">
            <a:avLst/>
          </a:prstGeom>
        </p:spPr>
        <p:txBody>
          <a:bodyPr>
            <a:noAutofit/>
          </a:body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7751564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FC57C7-558E-E972-FC3D-33EA5AE15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2001" cy="31242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62138"/>
            <a:ext cx="3044954" cy="2291441"/>
          </a:xfrm>
          <a:prstGeom prst="rect">
            <a:avLst/>
          </a:prstGeom>
        </p:spPr>
        <p:txBody>
          <a:bodyPr anchor="t">
            <a:noAutofit/>
          </a:bodyPr>
          <a:lstStyle>
            <a:lvl1pPr>
              <a:defRPr sz="3200"/>
            </a:lvl1pPr>
          </a:lstStyle>
          <a:p>
            <a:r>
              <a:rPr lang="en-US"/>
              <a:t>Click to edit Master title style</a:t>
            </a:r>
          </a:p>
        </p:txBody>
      </p:sp>
      <p:sp>
        <p:nvSpPr>
          <p:cNvPr id="12" name="Picture Placeholder 23">
            <a:extLst>
              <a:ext uri="{FF2B5EF4-FFF2-40B4-BE49-F238E27FC236}">
                <a16:creationId xmlns:a16="http://schemas.microsoft.com/office/drawing/2014/main" id="{129E37EC-D646-B8F8-28A4-78B2F3C0ED1A}"/>
              </a:ext>
            </a:extLst>
          </p:cNvPr>
          <p:cNvSpPr>
            <a:spLocks noGrp="1"/>
          </p:cNvSpPr>
          <p:nvPr>
            <p:ph type="pic" sz="quarter" idx="15" hasCustomPrompt="1"/>
          </p:nvPr>
        </p:nvSpPr>
        <p:spPr>
          <a:xfrm>
            <a:off x="275842" y="272796"/>
            <a:ext cx="11640312" cy="2578608"/>
          </a:xfrm>
          <a:blipFill>
            <a:blip r:embed="rId2">
              <a:alphaModFix amt="60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62137"/>
            <a:ext cx="7460029" cy="2291442"/>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735740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8C59FCA-4A79-A2FA-6580-49E46A3E6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3733800"/>
            <a:ext cx="12192001" cy="3127248"/>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4" name="Title 1">
            <a:extLst>
              <a:ext uri="{FF2B5EF4-FFF2-40B4-BE49-F238E27FC236}">
                <a16:creationId xmlns:a16="http://schemas.microsoft.com/office/drawing/2014/main" id="{08939F2A-119D-9DB2-839A-5279FDC03B78}"/>
              </a:ext>
            </a:extLst>
          </p:cNvPr>
          <p:cNvSpPr>
            <a:spLocks noGrp="1"/>
          </p:cNvSpPr>
          <p:nvPr>
            <p:ph type="title"/>
          </p:nvPr>
        </p:nvSpPr>
        <p:spPr>
          <a:xfrm>
            <a:off x="612646" y="798095"/>
            <a:ext cx="3044954" cy="2291441"/>
          </a:xfrm>
          <a:prstGeom prst="rect">
            <a:avLst/>
          </a:prstGeom>
        </p:spPr>
        <p:txBody>
          <a:bodyPr anchor="t">
            <a:noAutofit/>
          </a:bodyPr>
          <a:lstStyle>
            <a:lvl1pPr>
              <a:defRPr sz="3200"/>
            </a:lvl1pPr>
          </a:lstStyle>
          <a:p>
            <a:r>
              <a:rPr lang="en-US"/>
              <a:t>Click to edit Master title style</a:t>
            </a:r>
          </a:p>
        </p:txBody>
      </p:sp>
      <p:sp>
        <p:nvSpPr>
          <p:cNvPr id="5" name="Content Placeholder 7">
            <a:extLst>
              <a:ext uri="{FF2B5EF4-FFF2-40B4-BE49-F238E27FC236}">
                <a16:creationId xmlns:a16="http://schemas.microsoft.com/office/drawing/2014/main" id="{2A6D404D-0656-13AC-E54B-1B2AF72DA212}"/>
              </a:ext>
            </a:extLst>
          </p:cNvPr>
          <p:cNvSpPr>
            <a:spLocks noGrp="1"/>
          </p:cNvSpPr>
          <p:nvPr>
            <p:ph sz="quarter" idx="14"/>
          </p:nvPr>
        </p:nvSpPr>
        <p:spPr>
          <a:xfrm>
            <a:off x="4122370" y="798094"/>
            <a:ext cx="7460029" cy="2291442"/>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Date Placeholder 4">
            <a:extLst>
              <a:ext uri="{FF2B5EF4-FFF2-40B4-BE49-F238E27FC236}">
                <a16:creationId xmlns:a16="http://schemas.microsoft.com/office/drawing/2014/main" id="{8460894B-FE88-D983-F7F5-A84B72F3C467}"/>
              </a:ext>
            </a:extLst>
          </p:cNvPr>
          <p:cNvSpPr>
            <a:spLocks noGrp="1"/>
          </p:cNvSpPr>
          <p:nvPr>
            <p:ph type="dt" sz="half" idx="10"/>
          </p:nvPr>
        </p:nvSpPr>
        <p:spPr>
          <a:xfrm>
            <a:off x="612647" y="3295955"/>
            <a:ext cx="2202644" cy="365125"/>
          </a:xfrm>
          <a:prstGeom prst="rect">
            <a:avLst/>
          </a:prstGeom>
        </p:spPr>
        <p:txBody>
          <a:bodyPr/>
          <a:lstStyle/>
          <a:p>
            <a:r>
              <a:rPr lang="en-US"/>
              <a:t>20xx</a:t>
            </a:r>
          </a:p>
        </p:txBody>
      </p:sp>
      <p:sp>
        <p:nvSpPr>
          <p:cNvPr id="34" name="Footer Placeholder 5">
            <a:extLst>
              <a:ext uri="{FF2B5EF4-FFF2-40B4-BE49-F238E27FC236}">
                <a16:creationId xmlns:a16="http://schemas.microsoft.com/office/drawing/2014/main" id="{64575FAD-3BCD-7A5B-92C1-37F78686E8D1}"/>
              </a:ext>
            </a:extLst>
          </p:cNvPr>
          <p:cNvSpPr>
            <a:spLocks noGrp="1"/>
          </p:cNvSpPr>
          <p:nvPr>
            <p:ph type="ftr" sz="quarter" idx="11"/>
          </p:nvPr>
        </p:nvSpPr>
        <p:spPr>
          <a:xfrm>
            <a:off x="4693298" y="3295955"/>
            <a:ext cx="2805405" cy="365125"/>
          </a:xfrm>
          <a:prstGeom prst="rect">
            <a:avLst/>
          </a:prstGeom>
        </p:spPr>
        <p:txBody>
          <a:bodyPr/>
          <a:lstStyle/>
          <a:p>
            <a:r>
              <a:rPr lang="en-US"/>
              <a:t>Sample Footer Text</a:t>
            </a:r>
          </a:p>
        </p:txBody>
      </p:sp>
      <p:sp>
        <p:nvSpPr>
          <p:cNvPr id="35" name="Slide Number Placeholder 6">
            <a:extLst>
              <a:ext uri="{FF2B5EF4-FFF2-40B4-BE49-F238E27FC236}">
                <a16:creationId xmlns:a16="http://schemas.microsoft.com/office/drawing/2014/main" id="{7997EEDC-D1C0-066F-E485-FE93F79A4AB0}"/>
              </a:ext>
            </a:extLst>
          </p:cNvPr>
          <p:cNvSpPr>
            <a:spLocks noGrp="1"/>
          </p:cNvSpPr>
          <p:nvPr>
            <p:ph type="sldNum" sz="quarter" idx="12"/>
          </p:nvPr>
        </p:nvSpPr>
        <p:spPr>
          <a:xfrm>
            <a:off x="11147096" y="3295955"/>
            <a:ext cx="429207" cy="365125"/>
          </a:xfrm>
          <a:prstGeom prst="rect">
            <a:avLst/>
          </a:prstGeom>
        </p:spPr>
        <p:txBody>
          <a:bodyPr/>
          <a:lstStyle/>
          <a:p>
            <a:fld id="{AEAA3239-9EA4-4A65-A281-97F994456D9F}" type="slidenum">
              <a:rPr lang="en-US" smtClean="0"/>
              <a:t>‹#›</a:t>
            </a:fld>
            <a:endParaRPr lang="en-US"/>
          </a:p>
        </p:txBody>
      </p:sp>
      <p:sp>
        <p:nvSpPr>
          <p:cNvPr id="24" name="Picture Placeholder 23">
            <a:extLst>
              <a:ext uri="{FF2B5EF4-FFF2-40B4-BE49-F238E27FC236}">
                <a16:creationId xmlns:a16="http://schemas.microsoft.com/office/drawing/2014/main" id="{AB21FF36-BD72-F91E-1B19-764F89FF709B}"/>
              </a:ext>
            </a:extLst>
          </p:cNvPr>
          <p:cNvSpPr>
            <a:spLocks noGrp="1"/>
          </p:cNvSpPr>
          <p:nvPr>
            <p:ph type="pic" sz="quarter" idx="15" hasCustomPrompt="1"/>
          </p:nvPr>
        </p:nvSpPr>
        <p:spPr>
          <a:xfrm>
            <a:off x="275842" y="4008120"/>
            <a:ext cx="11640312" cy="2578608"/>
          </a:xfrm>
          <a:blipFill>
            <a:blip r:embed="rId2">
              <a:alphaModFix amt="6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2704490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bg2"/>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B54C44A-A2E0-68DD-0C63-6448965DF7BB}"/>
              </a:ext>
            </a:extLst>
          </p:cNvPr>
          <p:cNvCxnSpPr>
            <a:cxnSpLocks/>
          </p:cNvCxnSpPr>
          <p:nvPr userDrawn="1"/>
        </p:nvCxnSpPr>
        <p:spPr>
          <a:xfrm>
            <a:off x="714375" y="1902653"/>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CA5B575-5CE1-A472-F5EF-784B83927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5848" y="2181821"/>
            <a:ext cx="4407408" cy="3967079"/>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5" name="Title 1">
            <a:extLst>
              <a:ext uri="{FF2B5EF4-FFF2-40B4-BE49-F238E27FC236}">
                <a16:creationId xmlns:a16="http://schemas.microsoft.com/office/drawing/2014/main" id="{467DFEA6-9362-A6DE-501A-DE01BA9E8E6D}"/>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a:t>Click to edit Master title style</a:t>
            </a:r>
          </a:p>
        </p:txBody>
      </p:sp>
      <p:sp>
        <p:nvSpPr>
          <p:cNvPr id="14" name="Content Placeholder 7">
            <a:extLst>
              <a:ext uri="{FF2B5EF4-FFF2-40B4-BE49-F238E27FC236}">
                <a16:creationId xmlns:a16="http://schemas.microsoft.com/office/drawing/2014/main" id="{A0577F22-3FDE-BBCC-550E-988B3C31CB15}"/>
              </a:ext>
            </a:extLst>
          </p:cNvPr>
          <p:cNvSpPr>
            <a:spLocks noGrp="1"/>
          </p:cNvSpPr>
          <p:nvPr>
            <p:ph sz="quarter" idx="14"/>
          </p:nvPr>
        </p:nvSpPr>
        <p:spPr>
          <a:xfrm>
            <a:off x="612646" y="2205106"/>
            <a:ext cx="5940554" cy="3967079"/>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3">
            <a:extLst>
              <a:ext uri="{FF2B5EF4-FFF2-40B4-BE49-F238E27FC236}">
                <a16:creationId xmlns:a16="http://schemas.microsoft.com/office/drawing/2014/main" id="{2AEC6A7B-DD19-0A7B-1268-1D51DDEF329E}"/>
              </a:ext>
            </a:extLst>
          </p:cNvPr>
          <p:cNvSpPr>
            <a:spLocks noGrp="1"/>
          </p:cNvSpPr>
          <p:nvPr>
            <p:ph type="pic" sz="quarter" idx="18" hasCustomPrompt="1"/>
          </p:nvPr>
        </p:nvSpPr>
        <p:spPr>
          <a:xfrm>
            <a:off x="7440168" y="2478717"/>
            <a:ext cx="3858768" cy="3419856"/>
          </a:xfrm>
          <a:blipFill>
            <a:blip r:embed="rId2">
              <a:alphaModFix amt="60000"/>
            </a:blip>
            <a:stretch>
              <a:fillRect/>
            </a:stretch>
          </a:blipFill>
        </p:spPr>
        <p:txBody>
          <a:bodyPr/>
          <a:lstStyle>
            <a:lvl1pPr>
              <a:defRPr/>
            </a:lvl1pPr>
          </a:lstStyle>
          <a:p>
            <a:r>
              <a:rPr lang="en-US"/>
              <a:t> </a:t>
            </a:r>
          </a:p>
        </p:txBody>
      </p:sp>
      <p:sp>
        <p:nvSpPr>
          <p:cNvPr id="7" name="Date Placeholder 4">
            <a:extLst>
              <a:ext uri="{FF2B5EF4-FFF2-40B4-BE49-F238E27FC236}">
                <a16:creationId xmlns:a16="http://schemas.microsoft.com/office/drawing/2014/main" id="{B9E95395-D89E-0043-F426-2BB8FB0FDAC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11" name="Footer Placeholder 5">
            <a:extLst>
              <a:ext uri="{FF2B5EF4-FFF2-40B4-BE49-F238E27FC236}">
                <a16:creationId xmlns:a16="http://schemas.microsoft.com/office/drawing/2014/main" id="{A91BF2A0-1C9B-2FC0-B3D8-1FE0B288994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13" name="Slide Number Placeholder 6">
            <a:extLst>
              <a:ext uri="{FF2B5EF4-FFF2-40B4-BE49-F238E27FC236}">
                <a16:creationId xmlns:a16="http://schemas.microsoft.com/office/drawing/2014/main" id="{DC39D989-0E8D-4F7C-51E7-FE5743D404E4}"/>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33934287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FCE1F90-615F-9F95-B9AB-58D4A69578F5}"/>
              </a:ext>
            </a:extLst>
          </p:cNvPr>
          <p:cNvCxnSpPr>
            <a:cxnSpLocks/>
          </p:cNvCxnSpPr>
          <p:nvPr userDrawn="1"/>
        </p:nvCxnSpPr>
        <p:spPr>
          <a:xfrm>
            <a:off x="714375" y="1902653"/>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064172E-92BD-EBA7-48F4-D1248DC72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1024" y="2181821"/>
            <a:ext cx="6442232" cy="3967079"/>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5" name="Title 1">
            <a:extLst>
              <a:ext uri="{FF2B5EF4-FFF2-40B4-BE49-F238E27FC236}">
                <a16:creationId xmlns:a16="http://schemas.microsoft.com/office/drawing/2014/main" id="{B0FDB523-462A-5591-99AE-C3C29FACD139}"/>
              </a:ext>
            </a:extLst>
          </p:cNvPr>
          <p:cNvSpPr>
            <a:spLocks noGrp="1"/>
          </p:cNvSpPr>
          <p:nvPr>
            <p:ph type="title"/>
          </p:nvPr>
        </p:nvSpPr>
        <p:spPr>
          <a:xfrm>
            <a:off x="612647" y="709099"/>
            <a:ext cx="3912880" cy="891101"/>
          </a:xfrm>
          <a:prstGeom prst="rect">
            <a:avLst/>
          </a:prstGeom>
        </p:spPr>
        <p:txBody>
          <a:bodyPr anchor="b">
            <a:no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205106"/>
            <a:ext cx="3912880" cy="396707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3">
            <a:extLst>
              <a:ext uri="{FF2B5EF4-FFF2-40B4-BE49-F238E27FC236}">
                <a16:creationId xmlns:a16="http://schemas.microsoft.com/office/drawing/2014/main" id="{43BD8E09-1E6C-A8B9-C809-7F1D27D0FD6A}"/>
              </a:ext>
            </a:extLst>
          </p:cNvPr>
          <p:cNvSpPr>
            <a:spLocks noGrp="1"/>
          </p:cNvSpPr>
          <p:nvPr>
            <p:ph type="pic" sz="quarter" idx="18" hasCustomPrompt="1"/>
          </p:nvPr>
        </p:nvSpPr>
        <p:spPr>
          <a:xfrm>
            <a:off x="5403200" y="2478717"/>
            <a:ext cx="5897880" cy="3419856"/>
          </a:xfrm>
          <a:blipFill>
            <a:blip r:embed="rId2">
              <a:alphaModFix amt="60000"/>
            </a:blip>
            <a:stretch>
              <a:fillRect/>
            </a:stretch>
          </a:blipFill>
        </p:spPr>
        <p:txBody>
          <a:bodyPr/>
          <a:lstStyle>
            <a:lvl1pPr>
              <a:defRPr/>
            </a:lvl1pPr>
          </a:lstStyle>
          <a:p>
            <a:r>
              <a:rPr lang="en-US"/>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a:prstGeom prst="rect">
            <a:avLst/>
          </a:prstGeo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a:prstGeom prst="rect">
            <a:avLst/>
          </a:prstGeom>
        </p:spPr>
        <p:txBody>
          <a:bodyPr>
            <a:noAutofit/>
          </a:bodyPr>
          <a:lstStyle/>
          <a:p>
            <a:r>
              <a:rPr lang="en-US"/>
              <a:t>20xx</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28558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F6E978-0239-0091-232E-1AFEC0C5F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375" y="2181821"/>
            <a:ext cx="4304620" cy="3967079"/>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99D44447-F033-C9CE-67C6-019549965081}"/>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a:t>Click to edit Master title style</a:t>
            </a:r>
          </a:p>
        </p:txBody>
      </p:sp>
      <p:sp>
        <p:nvSpPr>
          <p:cNvPr id="11" name="Picture Placeholder 23">
            <a:extLst>
              <a:ext uri="{FF2B5EF4-FFF2-40B4-BE49-F238E27FC236}">
                <a16:creationId xmlns:a16="http://schemas.microsoft.com/office/drawing/2014/main" id="{2635C552-0ED9-A459-F18A-3CDED20E5BE3}"/>
              </a:ext>
            </a:extLst>
          </p:cNvPr>
          <p:cNvSpPr>
            <a:spLocks noGrp="1"/>
          </p:cNvSpPr>
          <p:nvPr>
            <p:ph type="pic" sz="quarter" idx="18" hasCustomPrompt="1"/>
          </p:nvPr>
        </p:nvSpPr>
        <p:spPr>
          <a:xfrm>
            <a:off x="987593" y="2455432"/>
            <a:ext cx="3758184" cy="3419856"/>
          </a:xfrm>
          <a:blipFill>
            <a:blip r:embed="rId2">
              <a:alphaModFix amt="60000"/>
            </a:blip>
            <a:stretch>
              <a:fillRect/>
            </a:stretch>
          </a:blipFill>
        </p:spPr>
        <p:txBody>
          <a:bodyPr/>
          <a:lstStyle>
            <a:lvl1pPr>
              <a:defRPr/>
            </a:lvl1pPr>
          </a:lstStyle>
          <a:p>
            <a:r>
              <a:rPr lang="en-US"/>
              <a:t> </a:t>
            </a:r>
          </a:p>
        </p:txBody>
      </p:sp>
      <p:sp>
        <p:nvSpPr>
          <p:cNvPr id="12" name="Content Placeholder 7">
            <a:extLst>
              <a:ext uri="{FF2B5EF4-FFF2-40B4-BE49-F238E27FC236}">
                <a16:creationId xmlns:a16="http://schemas.microsoft.com/office/drawing/2014/main" id="{9488295D-6787-D840-9DD4-495F1F086107}"/>
              </a:ext>
            </a:extLst>
          </p:cNvPr>
          <p:cNvSpPr>
            <a:spLocks noGrp="1"/>
          </p:cNvSpPr>
          <p:nvPr>
            <p:ph sz="quarter" idx="14"/>
          </p:nvPr>
        </p:nvSpPr>
        <p:spPr>
          <a:xfrm>
            <a:off x="5635749" y="2205106"/>
            <a:ext cx="5940554" cy="3967079"/>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4">
            <a:extLst>
              <a:ext uri="{FF2B5EF4-FFF2-40B4-BE49-F238E27FC236}">
                <a16:creationId xmlns:a16="http://schemas.microsoft.com/office/drawing/2014/main" id="{44C833D8-E0E9-C749-0443-2B06F6DE03FC}"/>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15" name="Footer Placeholder 5">
            <a:extLst>
              <a:ext uri="{FF2B5EF4-FFF2-40B4-BE49-F238E27FC236}">
                <a16:creationId xmlns:a16="http://schemas.microsoft.com/office/drawing/2014/main" id="{ACAE9DFF-C773-D714-0C09-80240DE19FAF}"/>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16" name="Slide Number Placeholder 6">
            <a:extLst>
              <a:ext uri="{FF2B5EF4-FFF2-40B4-BE49-F238E27FC236}">
                <a16:creationId xmlns:a16="http://schemas.microsoft.com/office/drawing/2014/main" id="{339D6C62-B024-DF78-9414-D350E282202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852965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966A3D-9E5F-3C1B-B9EC-73F3340D5D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375" y="2205106"/>
            <a:ext cx="4768976" cy="3943796"/>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C502CF0E-9C51-830C-CEDE-80A5D47BD90C}"/>
              </a:ext>
            </a:extLst>
          </p:cNvPr>
          <p:cNvSpPr>
            <a:spLocks noGrp="1"/>
          </p:cNvSpPr>
          <p:nvPr>
            <p:ph type="title"/>
          </p:nvPr>
        </p:nvSpPr>
        <p:spPr>
          <a:xfrm>
            <a:off x="612647" y="709099"/>
            <a:ext cx="3956305" cy="891101"/>
          </a:xfrm>
          <a:prstGeom prst="rect">
            <a:avLst/>
          </a:prstGeom>
        </p:spPr>
        <p:txBody>
          <a:bodyPr anchor="b">
            <a:noAutofit/>
          </a:bodyPr>
          <a:lstStyle>
            <a:lvl1pPr>
              <a:defRPr sz="3200"/>
            </a:lvl1pPr>
          </a:lstStyle>
          <a:p>
            <a:r>
              <a:rPr lang="en-US"/>
              <a:t>Click to edit Master title style</a:t>
            </a:r>
          </a:p>
        </p:txBody>
      </p:sp>
      <p:sp>
        <p:nvSpPr>
          <p:cNvPr id="12" name="Picture Placeholder 11">
            <a:extLst>
              <a:ext uri="{FF2B5EF4-FFF2-40B4-BE49-F238E27FC236}">
                <a16:creationId xmlns:a16="http://schemas.microsoft.com/office/drawing/2014/main" id="{64BAD4E0-57C4-108C-9E27-5EAD1A833249}"/>
              </a:ext>
            </a:extLst>
          </p:cNvPr>
          <p:cNvSpPr>
            <a:spLocks noGrp="1"/>
          </p:cNvSpPr>
          <p:nvPr>
            <p:ph type="pic" sz="quarter" idx="15" hasCustomPrompt="1"/>
          </p:nvPr>
        </p:nvSpPr>
        <p:spPr>
          <a:xfrm>
            <a:off x="986599" y="2480792"/>
            <a:ext cx="4224528" cy="3392424"/>
          </a:xfrm>
          <a:blipFill>
            <a:blip r:embed="rId2">
              <a:alphaModFix amt="60000"/>
            </a:blip>
            <a:stretch>
              <a:fillRect/>
            </a:stretch>
          </a:blipFill>
        </p:spPr>
        <p:txBody>
          <a:bodyPr/>
          <a:lstStyle>
            <a:lvl1pPr>
              <a:defRPr/>
            </a:lvl1pPr>
          </a:lstStyle>
          <a:p>
            <a:r>
              <a:rPr lang="en-US"/>
              <a:t> </a:t>
            </a:r>
          </a:p>
        </p:txBody>
      </p:sp>
      <p:sp>
        <p:nvSpPr>
          <p:cNvPr id="3" name="Content Placeholder 7">
            <a:extLst>
              <a:ext uri="{FF2B5EF4-FFF2-40B4-BE49-F238E27FC236}">
                <a16:creationId xmlns:a16="http://schemas.microsoft.com/office/drawing/2014/main" id="{982AE6CE-D2D4-2329-86C0-F9C45831470E}"/>
              </a:ext>
            </a:extLst>
          </p:cNvPr>
          <p:cNvSpPr>
            <a:spLocks noGrp="1"/>
          </p:cNvSpPr>
          <p:nvPr>
            <p:ph sz="quarter" idx="14"/>
          </p:nvPr>
        </p:nvSpPr>
        <p:spPr>
          <a:xfrm>
            <a:off x="6095999" y="732155"/>
            <a:ext cx="5486401" cy="5405377"/>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000317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5B3841-4258-5EBB-78B0-8DBB8BA82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375" y="2205106"/>
            <a:ext cx="3854577" cy="3943796"/>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0" name="Title 1">
            <a:extLst>
              <a:ext uri="{FF2B5EF4-FFF2-40B4-BE49-F238E27FC236}">
                <a16:creationId xmlns:a16="http://schemas.microsoft.com/office/drawing/2014/main" id="{B6A14BD6-3E7F-C8A6-3ED2-DC935EEEEEE0}"/>
              </a:ext>
            </a:extLst>
          </p:cNvPr>
          <p:cNvSpPr>
            <a:spLocks noGrp="1"/>
          </p:cNvSpPr>
          <p:nvPr>
            <p:ph type="title"/>
          </p:nvPr>
        </p:nvSpPr>
        <p:spPr>
          <a:xfrm>
            <a:off x="612647" y="709099"/>
            <a:ext cx="3956305" cy="891101"/>
          </a:xfrm>
          <a:prstGeom prst="rect">
            <a:avLst/>
          </a:prstGeom>
        </p:spPr>
        <p:txBody>
          <a:bodyPr anchor="b">
            <a:noAutofit/>
          </a:bodyPr>
          <a:lstStyle>
            <a:lvl1pPr>
              <a:defRPr sz="3200"/>
            </a:lvl1pPr>
          </a:lstStyle>
          <a:p>
            <a:r>
              <a:rPr lang="en-US"/>
              <a:t>Click to edit Master title style</a:t>
            </a:r>
          </a:p>
        </p:txBody>
      </p:sp>
      <p:sp>
        <p:nvSpPr>
          <p:cNvPr id="14" name="Picture Placeholder 13">
            <a:extLst>
              <a:ext uri="{FF2B5EF4-FFF2-40B4-BE49-F238E27FC236}">
                <a16:creationId xmlns:a16="http://schemas.microsoft.com/office/drawing/2014/main" id="{21767FCA-DB6F-605F-8C30-6399DF325E09}"/>
              </a:ext>
            </a:extLst>
          </p:cNvPr>
          <p:cNvSpPr>
            <a:spLocks noGrp="1"/>
          </p:cNvSpPr>
          <p:nvPr>
            <p:ph type="pic" sz="quarter" idx="15" hasCustomPrompt="1"/>
          </p:nvPr>
        </p:nvSpPr>
        <p:spPr>
          <a:xfrm>
            <a:off x="988695" y="2480792"/>
            <a:ext cx="3310128" cy="3392424"/>
          </a:xfrm>
          <a:blipFill>
            <a:blip r:embed="rId2">
              <a:alphaModFix amt="60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81600" y="709098"/>
            <a:ext cx="6394704" cy="5439805"/>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86122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3C60B43-3F02-3807-6E46-2B1B4C989A3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4987925" y="49440"/>
            <a:ext cx="2216150" cy="1177924"/>
            <a:chOff x="4987925" y="2840038"/>
            <a:chExt cx="2216150" cy="1177924"/>
          </a:xfrm>
        </p:grpSpPr>
        <p:sp>
          <p:nvSpPr>
            <p:cNvPr id="10" name="Rectangle 9">
              <a:extLst>
                <a:ext uri="{FF2B5EF4-FFF2-40B4-BE49-F238E27FC236}">
                  <a16:creationId xmlns:a16="http://schemas.microsoft.com/office/drawing/2014/main" id="{DF27A944-872A-E8C8-8FC2-88B5F89140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70AFD51-4B4D-0743-F50D-5DA14EC3395E}"/>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2" name="Group 11">
                <a:extLst>
                  <a:ext uri="{FF2B5EF4-FFF2-40B4-BE49-F238E27FC236}">
                    <a16:creationId xmlns:a16="http://schemas.microsoft.com/office/drawing/2014/main" id="{E0878CA7-F6BC-3D54-9B31-0D36C99C9C9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7" name="Freeform 68">
                  <a:extLst>
                    <a:ext uri="{FF2B5EF4-FFF2-40B4-BE49-F238E27FC236}">
                      <a16:creationId xmlns:a16="http://schemas.microsoft.com/office/drawing/2014/main" id="{70D6BE5D-D14F-F86C-1B5D-DF11BCBBBF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9">
                  <a:extLst>
                    <a:ext uri="{FF2B5EF4-FFF2-40B4-BE49-F238E27FC236}">
                      <a16:creationId xmlns:a16="http://schemas.microsoft.com/office/drawing/2014/main" id="{0B935B11-11F9-F9FC-984C-B97E8C740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Line 70">
                  <a:extLst>
                    <a:ext uri="{FF2B5EF4-FFF2-40B4-BE49-F238E27FC236}">
                      <a16:creationId xmlns:a16="http://schemas.microsoft.com/office/drawing/2014/main" id="{BE8CD0AC-752A-36C8-B3D7-C2498B3605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61EB58C7-3472-9645-303A-C65C14123F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4" name="Freeform 68">
                  <a:extLst>
                    <a:ext uri="{FF2B5EF4-FFF2-40B4-BE49-F238E27FC236}">
                      <a16:creationId xmlns:a16="http://schemas.microsoft.com/office/drawing/2014/main" id="{A6A0616B-8873-18F1-6B0F-49D27CB1CF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92415C0C-C484-F133-E62B-AF2C09A1A3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9AC31EC2-05CF-F921-C115-C93D2D5D3C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20" name="Group 19">
            <a:extLst>
              <a:ext uri="{FF2B5EF4-FFF2-40B4-BE49-F238E27FC236}">
                <a16:creationId xmlns:a16="http://schemas.microsoft.com/office/drawing/2014/main" id="{2DB1D249-E32E-CA54-2B0E-07373055B0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4987925" y="5634038"/>
            <a:ext cx="2216150" cy="1177924"/>
            <a:chOff x="4987925" y="2840038"/>
            <a:chExt cx="2216150" cy="1177924"/>
          </a:xfrm>
        </p:grpSpPr>
        <p:sp>
          <p:nvSpPr>
            <p:cNvPr id="21" name="Rectangle 20">
              <a:extLst>
                <a:ext uri="{FF2B5EF4-FFF2-40B4-BE49-F238E27FC236}">
                  <a16:creationId xmlns:a16="http://schemas.microsoft.com/office/drawing/2014/main" id="{3151709B-660C-1490-E355-0D6EFA8B23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9006C11-A305-CB26-F3C9-F793404FAFE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3" name="Group 22">
                <a:extLst>
                  <a:ext uri="{FF2B5EF4-FFF2-40B4-BE49-F238E27FC236}">
                    <a16:creationId xmlns:a16="http://schemas.microsoft.com/office/drawing/2014/main" id="{62141B28-A487-DAF4-07D7-398EEC73292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8" name="Freeform 68">
                  <a:extLst>
                    <a:ext uri="{FF2B5EF4-FFF2-40B4-BE49-F238E27FC236}">
                      <a16:creationId xmlns:a16="http://schemas.microsoft.com/office/drawing/2014/main" id="{08544E82-7C10-6056-96F9-890D203187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5B3767EA-BEDF-6F5A-3F2A-63110758F7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Line 70">
                  <a:extLst>
                    <a:ext uri="{FF2B5EF4-FFF2-40B4-BE49-F238E27FC236}">
                      <a16:creationId xmlns:a16="http://schemas.microsoft.com/office/drawing/2014/main" id="{894D12DF-C2FB-ECB1-D126-DE70BD1389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EB321FA9-CD00-E340-DF3A-DF2F6056D22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5" name="Freeform 68">
                  <a:extLst>
                    <a:ext uri="{FF2B5EF4-FFF2-40B4-BE49-F238E27FC236}">
                      <a16:creationId xmlns:a16="http://schemas.microsoft.com/office/drawing/2014/main" id="{7F442571-8A8E-F056-8120-0A7166739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9">
                  <a:extLst>
                    <a:ext uri="{FF2B5EF4-FFF2-40B4-BE49-F238E27FC236}">
                      <a16:creationId xmlns:a16="http://schemas.microsoft.com/office/drawing/2014/main" id="{90B1B727-221D-4181-A364-D5B709E70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Line 70">
                  <a:extLst>
                    <a:ext uri="{FF2B5EF4-FFF2-40B4-BE49-F238E27FC236}">
                      <a16:creationId xmlns:a16="http://schemas.microsoft.com/office/drawing/2014/main" id="{675BA8D2-1FF0-72E0-6BB5-84E882FF72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 name="Title 1">
            <a:extLst>
              <a:ext uri="{FF2B5EF4-FFF2-40B4-BE49-F238E27FC236}">
                <a16:creationId xmlns:a16="http://schemas.microsoft.com/office/drawing/2014/main" id="{A180BF33-C99D-1A4A-5974-7053CE7E7482}"/>
              </a:ext>
            </a:extLst>
          </p:cNvPr>
          <p:cNvSpPr>
            <a:spLocks noGrp="1"/>
          </p:cNvSpPr>
          <p:nvPr>
            <p:ph type="title"/>
          </p:nvPr>
        </p:nvSpPr>
        <p:spPr>
          <a:xfrm>
            <a:off x="1524001" y="4893732"/>
            <a:ext cx="9144000" cy="822013"/>
          </a:xfrm>
          <a:prstGeom prst="rect">
            <a:avLst/>
          </a:prstGeom>
        </p:spPr>
        <p:txBody>
          <a:bodyPr anchor="t">
            <a:noAutofit/>
          </a:bodyPr>
          <a:lstStyle>
            <a:lvl1pPr algn="ctr">
              <a:lnSpc>
                <a:spcPct val="110000"/>
              </a:lnSpc>
              <a:defRPr sz="1800" b="0" i="0">
                <a:solidFill>
                  <a:schemeClr val="bg1">
                    <a:lumMod val="75000"/>
                    <a:lumOff val="25000"/>
                  </a:schemeClr>
                </a:solidFill>
                <a:latin typeface="+mn-lt"/>
              </a:defRPr>
            </a:lvl1pPr>
          </a:lstStyle>
          <a:p>
            <a:r>
              <a:rPr lang="en-US"/>
              <a:t>Click to edit Master title style</a:t>
            </a:r>
          </a:p>
        </p:txBody>
      </p:sp>
      <p:sp>
        <p:nvSpPr>
          <p:cNvPr id="8" name="Content Placeholder 6">
            <a:extLst>
              <a:ext uri="{FF2B5EF4-FFF2-40B4-BE49-F238E27FC236}">
                <a16:creationId xmlns:a16="http://schemas.microsoft.com/office/drawing/2014/main" id="{63DD70A9-B50E-61D0-C634-34E20A3D422B}"/>
              </a:ext>
            </a:extLst>
          </p:cNvPr>
          <p:cNvSpPr>
            <a:spLocks noGrp="1"/>
          </p:cNvSpPr>
          <p:nvPr>
            <p:ph sz="quarter" idx="13" hasCustomPrompt="1"/>
          </p:nvPr>
        </p:nvSpPr>
        <p:spPr>
          <a:xfrm>
            <a:off x="1524001" y="1107047"/>
            <a:ext cx="9144000" cy="3660809"/>
          </a:xfrm>
        </p:spPr>
        <p:txBody>
          <a:bodyPr anchor="b">
            <a:noAutofit/>
          </a:bodyPr>
          <a:lstStyle>
            <a:lvl1pPr marL="0" indent="0" algn="ctr">
              <a:lnSpc>
                <a:spcPct val="90000"/>
              </a:lnSpc>
              <a:buNone/>
              <a:defRPr sz="23000" b="0">
                <a:solidFill>
                  <a:schemeClr val="bg1">
                    <a:lumMod val="75000"/>
                    <a:lumOff val="25000"/>
                  </a:schemeClr>
                </a:solidFill>
                <a:latin typeface="+mj-lt"/>
                <a:ea typeface="Batang" panose="02030600000101010101" pitchFamily="18" charset="-127"/>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8229600" y="6343955"/>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99325931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46C6E13-5F92-0B54-E552-A8E8EA32109D}"/>
              </a:ext>
            </a:extLst>
          </p:cNvPr>
          <p:cNvGrpSpPr/>
          <p:nvPr/>
        </p:nvGrpSpPr>
        <p:grpSpPr>
          <a:xfrm flipH="1">
            <a:off x="8353425" y="531607"/>
            <a:ext cx="3838575" cy="6520778"/>
            <a:chOff x="192855" y="531607"/>
            <a:chExt cx="3838575" cy="6520778"/>
          </a:xfrm>
        </p:grpSpPr>
        <p:grpSp>
          <p:nvGrpSpPr>
            <p:cNvPr id="8" name="Group 7">
              <a:extLst>
                <a:ext uri="{FF2B5EF4-FFF2-40B4-BE49-F238E27FC236}">
                  <a16:creationId xmlns:a16="http://schemas.microsoft.com/office/drawing/2014/main" id="{581DD79D-1CEE-4719-00FE-4FD53EA315E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32" name="Freeform 64">
                <a:extLst>
                  <a:ext uri="{FF2B5EF4-FFF2-40B4-BE49-F238E27FC236}">
                    <a16:creationId xmlns:a16="http://schemas.microsoft.com/office/drawing/2014/main" id="{63458FA5-D071-3A46-EB12-8B6C8D6396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1">
                <a:extLst>
                  <a:ext uri="{FF2B5EF4-FFF2-40B4-BE49-F238E27FC236}">
                    <a16:creationId xmlns:a16="http://schemas.microsoft.com/office/drawing/2014/main" id="{4DD1D754-B9F5-6269-D3E0-3703961659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1">
                <a:extLst>
                  <a:ext uri="{FF2B5EF4-FFF2-40B4-BE49-F238E27FC236}">
                    <a16:creationId xmlns:a16="http://schemas.microsoft.com/office/drawing/2014/main" id="{F3A3D4E7-3A71-4AB8-FB08-8CEDD527A7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497067EC-F598-B7C7-88F4-2F57F6D874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a:extLst>
                  <a:ext uri="{FF2B5EF4-FFF2-40B4-BE49-F238E27FC236}">
                    <a16:creationId xmlns:a16="http://schemas.microsoft.com/office/drawing/2014/main" id="{1A115B41-BE53-1781-C3A0-8F7DBB6CF7F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7">
                <a:extLst>
                  <a:ext uri="{FF2B5EF4-FFF2-40B4-BE49-F238E27FC236}">
                    <a16:creationId xmlns:a16="http://schemas.microsoft.com/office/drawing/2014/main" id="{AD9F9AC4-59AA-3FED-EB58-ABCC8422A5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C39FA36-DD8A-A8AF-995B-FEB1B81928A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9">
                <a:extLst>
                  <a:ext uri="{FF2B5EF4-FFF2-40B4-BE49-F238E27FC236}">
                    <a16:creationId xmlns:a16="http://schemas.microsoft.com/office/drawing/2014/main" id="{0435A07F-ABFF-DBCD-9D6E-B060E78839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F61ED471-E9B3-E6FF-4DA3-8663BAB6BBA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5">
                <a:extLst>
                  <a:ext uri="{FF2B5EF4-FFF2-40B4-BE49-F238E27FC236}">
                    <a16:creationId xmlns:a16="http://schemas.microsoft.com/office/drawing/2014/main" id="{66D48908-5C19-CE7C-FB3B-E55D124BE8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9EBA239B-B2C2-C1D7-42F7-BB50522E1C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2">
                <a:extLst>
                  <a:ext uri="{FF2B5EF4-FFF2-40B4-BE49-F238E27FC236}">
                    <a16:creationId xmlns:a16="http://schemas.microsoft.com/office/drawing/2014/main" id="{7311065F-4C49-B37C-B6F2-EF021666B0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5">
                <a:extLst>
                  <a:ext uri="{FF2B5EF4-FFF2-40B4-BE49-F238E27FC236}">
                    <a16:creationId xmlns:a16="http://schemas.microsoft.com/office/drawing/2014/main" id="{EADE6C0A-9B31-463A-DC31-450FBFB0EA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a:extLst>
                  <a:ext uri="{FF2B5EF4-FFF2-40B4-BE49-F238E27FC236}">
                    <a16:creationId xmlns:a16="http://schemas.microsoft.com/office/drawing/2014/main" id="{715F916F-BDD7-938C-7F9F-15FA32E2E2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A17F0837-6401-508D-9D16-AC64526C93F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7" name="Line 63">
                  <a:extLst>
                    <a:ext uri="{FF2B5EF4-FFF2-40B4-BE49-F238E27FC236}">
                      <a16:creationId xmlns:a16="http://schemas.microsoft.com/office/drawing/2014/main" id="{201E24E4-9DA0-20F2-7AE3-5DA927CDF4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6">
                  <a:extLst>
                    <a:ext uri="{FF2B5EF4-FFF2-40B4-BE49-F238E27FC236}">
                      <a16:creationId xmlns:a16="http://schemas.microsoft.com/office/drawing/2014/main" id="{F0D81B78-2590-5FE2-3E72-AED10BB9C8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67">
                  <a:extLst>
                    <a:ext uri="{FF2B5EF4-FFF2-40B4-BE49-F238E27FC236}">
                      <a16:creationId xmlns:a16="http://schemas.microsoft.com/office/drawing/2014/main" id="{1B0E3C51-648E-EED1-D8E4-5C1A83A793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0">
                  <a:extLst>
                    <a:ext uri="{FF2B5EF4-FFF2-40B4-BE49-F238E27FC236}">
                      <a16:creationId xmlns:a16="http://schemas.microsoft.com/office/drawing/2014/main" id="{B63F0A42-E73B-9C27-C8AC-5862ECD9A91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3">
                  <a:extLst>
                    <a:ext uri="{FF2B5EF4-FFF2-40B4-BE49-F238E27FC236}">
                      <a16:creationId xmlns:a16="http://schemas.microsoft.com/office/drawing/2014/main" id="{CFD7B0F1-6021-5D68-851A-183A3606E5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6">
                  <a:extLst>
                    <a:ext uri="{FF2B5EF4-FFF2-40B4-BE49-F238E27FC236}">
                      <a16:creationId xmlns:a16="http://schemas.microsoft.com/office/drawing/2014/main" id="{E63766C1-D1F5-CD70-020F-548E19947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89">
                  <a:extLst>
                    <a:ext uri="{FF2B5EF4-FFF2-40B4-BE49-F238E27FC236}">
                      <a16:creationId xmlns:a16="http://schemas.microsoft.com/office/drawing/2014/main" id="{9A7C8B71-FD3E-CF93-F909-DC78EB1BFE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2A83BBBA-0866-8DA7-4C6B-39E5341383F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10" name="Freeform 64">
                <a:extLst>
                  <a:ext uri="{FF2B5EF4-FFF2-40B4-BE49-F238E27FC236}">
                    <a16:creationId xmlns:a16="http://schemas.microsoft.com/office/drawing/2014/main" id="{55F21049-C8CB-1413-A3F0-41A22AF2A7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1">
                <a:extLst>
                  <a:ext uri="{FF2B5EF4-FFF2-40B4-BE49-F238E27FC236}">
                    <a16:creationId xmlns:a16="http://schemas.microsoft.com/office/drawing/2014/main" id="{173F64F1-9A9D-BC7E-B0A0-971F0F0F14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1">
                <a:extLst>
                  <a:ext uri="{FF2B5EF4-FFF2-40B4-BE49-F238E27FC236}">
                    <a16:creationId xmlns:a16="http://schemas.microsoft.com/office/drawing/2014/main" id="{B25A2E7D-3D32-4BB9-A01F-1F77476D5EA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8">
                <a:extLst>
                  <a:ext uri="{FF2B5EF4-FFF2-40B4-BE49-F238E27FC236}">
                    <a16:creationId xmlns:a16="http://schemas.microsoft.com/office/drawing/2014/main" id="{BD1373BC-8861-74A9-F90B-6D147FAB44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4">
                <a:extLst>
                  <a:ext uri="{FF2B5EF4-FFF2-40B4-BE49-F238E27FC236}">
                    <a16:creationId xmlns:a16="http://schemas.microsoft.com/office/drawing/2014/main" id="{1D0F6C7E-8186-9BA9-C089-F165E186A2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7">
                <a:extLst>
                  <a:ext uri="{FF2B5EF4-FFF2-40B4-BE49-F238E27FC236}">
                    <a16:creationId xmlns:a16="http://schemas.microsoft.com/office/drawing/2014/main" id="{359F8A83-D46B-F8FF-DC7C-3C04DCA8FF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0">
                <a:extLst>
                  <a:ext uri="{FF2B5EF4-FFF2-40B4-BE49-F238E27FC236}">
                    <a16:creationId xmlns:a16="http://schemas.microsoft.com/office/drawing/2014/main" id="{BFC83E63-6FC3-C31E-98CE-21843812F0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9">
                <a:extLst>
                  <a:ext uri="{FF2B5EF4-FFF2-40B4-BE49-F238E27FC236}">
                    <a16:creationId xmlns:a16="http://schemas.microsoft.com/office/drawing/2014/main" id="{302ABA44-3B57-F469-6C04-F66BDA7AE5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2">
                <a:extLst>
                  <a:ext uri="{FF2B5EF4-FFF2-40B4-BE49-F238E27FC236}">
                    <a16:creationId xmlns:a16="http://schemas.microsoft.com/office/drawing/2014/main" id="{7AEBB6FD-54FE-C7DA-9A26-50A06339E4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5">
                <a:extLst>
                  <a:ext uri="{FF2B5EF4-FFF2-40B4-BE49-F238E27FC236}">
                    <a16:creationId xmlns:a16="http://schemas.microsoft.com/office/drawing/2014/main" id="{5E33358E-58C6-D35A-1278-C81907C997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9">
                <a:extLst>
                  <a:ext uri="{FF2B5EF4-FFF2-40B4-BE49-F238E27FC236}">
                    <a16:creationId xmlns:a16="http://schemas.microsoft.com/office/drawing/2014/main" id="{03A5740E-D7E5-68C0-948E-9724E0ACF7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2">
                <a:extLst>
                  <a:ext uri="{FF2B5EF4-FFF2-40B4-BE49-F238E27FC236}">
                    <a16:creationId xmlns:a16="http://schemas.microsoft.com/office/drawing/2014/main" id="{8AB4DD54-E3B5-6D41-1243-6F2D21CD99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5">
                <a:extLst>
                  <a:ext uri="{FF2B5EF4-FFF2-40B4-BE49-F238E27FC236}">
                    <a16:creationId xmlns:a16="http://schemas.microsoft.com/office/drawing/2014/main" id="{2A94B732-4A98-2F5C-F80B-6BBDB47064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8">
                <a:extLst>
                  <a:ext uri="{FF2B5EF4-FFF2-40B4-BE49-F238E27FC236}">
                    <a16:creationId xmlns:a16="http://schemas.microsoft.com/office/drawing/2014/main" id="{DF1D8441-3705-CC80-FE5F-2A09989AAF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id="{8F71A31A-59B3-9162-371C-C01A729D0C3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5" name="Line 63">
                  <a:extLst>
                    <a:ext uri="{FF2B5EF4-FFF2-40B4-BE49-F238E27FC236}">
                      <a16:creationId xmlns:a16="http://schemas.microsoft.com/office/drawing/2014/main" id="{7CCBE56E-A31B-4C75-DC85-F53147C4D0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66">
                  <a:extLst>
                    <a:ext uri="{FF2B5EF4-FFF2-40B4-BE49-F238E27FC236}">
                      <a16:creationId xmlns:a16="http://schemas.microsoft.com/office/drawing/2014/main" id="{296ACE92-E4E8-3DA8-53B5-B4C1E3A8D2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67">
                  <a:extLst>
                    <a:ext uri="{FF2B5EF4-FFF2-40B4-BE49-F238E27FC236}">
                      <a16:creationId xmlns:a16="http://schemas.microsoft.com/office/drawing/2014/main" id="{7B0613D4-F0E5-89E7-9C18-8CFA239DF1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80">
                  <a:extLst>
                    <a:ext uri="{FF2B5EF4-FFF2-40B4-BE49-F238E27FC236}">
                      <a16:creationId xmlns:a16="http://schemas.microsoft.com/office/drawing/2014/main" id="{E622BCC5-94CF-3347-DA0D-7358D5BAEC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83">
                  <a:extLst>
                    <a:ext uri="{FF2B5EF4-FFF2-40B4-BE49-F238E27FC236}">
                      <a16:creationId xmlns:a16="http://schemas.microsoft.com/office/drawing/2014/main" id="{7A92BD29-9001-7192-3FC5-2BD68F7AF2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86">
                  <a:extLst>
                    <a:ext uri="{FF2B5EF4-FFF2-40B4-BE49-F238E27FC236}">
                      <a16:creationId xmlns:a16="http://schemas.microsoft.com/office/drawing/2014/main" id="{538F5771-4928-1E01-FE11-700BA53138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89">
                  <a:extLst>
                    <a:ext uri="{FF2B5EF4-FFF2-40B4-BE49-F238E27FC236}">
                      <a16:creationId xmlns:a16="http://schemas.microsoft.com/office/drawing/2014/main" id="{7DCEABB5-FF34-2744-FB43-A0CE5EE8EB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4" name="Content Placeholder 53">
            <a:extLst>
              <a:ext uri="{FF2B5EF4-FFF2-40B4-BE49-F238E27FC236}">
                <a16:creationId xmlns:a16="http://schemas.microsoft.com/office/drawing/2014/main" id="{8FCCC77F-6C47-D9CF-D034-6C88D17987B1}"/>
              </a:ext>
            </a:extLst>
          </p:cNvPr>
          <p:cNvSpPr>
            <a:spLocks noGrp="1"/>
          </p:cNvSpPr>
          <p:nvPr>
            <p:ph sz="quarter" idx="16" hasCustomPrompt="1"/>
          </p:nvPr>
        </p:nvSpPr>
        <p:spPr>
          <a:xfrm>
            <a:off x="595313" y="660400"/>
            <a:ext cx="7821612" cy="4119563"/>
          </a:xfrm>
        </p:spPr>
        <p:txBody>
          <a:bodyPr anchor="b"/>
          <a:lstStyle>
            <a:lvl1pPr>
              <a:defRPr sz="23200">
                <a:solidFill>
                  <a:schemeClr val="tx1">
                    <a:lumMod val="75000"/>
                    <a:lumOff val="25000"/>
                  </a:schemeClr>
                </a:solidFill>
                <a:latin typeface="+mj-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12647" y="6343955"/>
            <a:ext cx="2202644" cy="365125"/>
          </a:xfrm>
          <a:prstGeom prst="rect">
            <a:avLst/>
          </a:prstGeom>
        </p:spPr>
        <p:txBody>
          <a:bodyPr/>
          <a:lstStyle>
            <a:lvl1pPr>
              <a:defRPr>
                <a:solidFill>
                  <a:schemeClr val="tx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4693298" y="6343955"/>
            <a:ext cx="2805405" cy="365125"/>
          </a:xfrm>
          <a:prstGeom prst="rect">
            <a:avLst/>
          </a:prstGeom>
        </p:spPr>
        <p:txBody>
          <a:bodyPr/>
          <a:lstStyle>
            <a:lvl1pPr>
              <a:defRPr>
                <a:solidFill>
                  <a:schemeClr val="tx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7953518" y="6343955"/>
            <a:ext cx="429207" cy="365125"/>
          </a:xfrm>
          <a:prstGeom prst="rect">
            <a:avLst/>
          </a:prstGeom>
        </p:spPr>
        <p:txBody>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
        <p:nvSpPr>
          <p:cNvPr id="62" name="Title 61">
            <a:extLst>
              <a:ext uri="{FF2B5EF4-FFF2-40B4-BE49-F238E27FC236}">
                <a16:creationId xmlns:a16="http://schemas.microsoft.com/office/drawing/2014/main" id="{AB82C1FD-F89F-A137-0472-2D6FEB286781}"/>
              </a:ext>
            </a:extLst>
          </p:cNvPr>
          <p:cNvSpPr>
            <a:spLocks noGrp="1"/>
          </p:cNvSpPr>
          <p:nvPr>
            <p:ph type="title"/>
          </p:nvPr>
        </p:nvSpPr>
        <p:spPr>
          <a:xfrm>
            <a:off x="612648" y="4900730"/>
            <a:ext cx="7786687" cy="1097839"/>
          </a:xfrm>
        </p:spPr>
        <p:txBody>
          <a:bodyPr anchor="t"/>
          <a:lstStyle>
            <a:lvl1pPr>
              <a:lnSpc>
                <a:spcPct val="100000"/>
              </a:lnSpc>
              <a:defRPr sz="1800">
                <a:solidFill>
                  <a:schemeClr val="tx1">
                    <a:lumMod val="75000"/>
                    <a:lumOff val="25000"/>
                  </a:schemeClr>
                </a:solidFill>
                <a:latin typeface="+mn-lt"/>
              </a:defRPr>
            </a:lvl1pPr>
          </a:lstStyle>
          <a:p>
            <a:r>
              <a:rPr lang="en-US"/>
              <a:t>Click to edit Master title style</a:t>
            </a:r>
          </a:p>
        </p:txBody>
      </p:sp>
    </p:spTree>
    <p:extLst>
      <p:ext uri="{BB962C8B-B14F-4D97-AF65-F5344CB8AC3E}">
        <p14:creationId xmlns:p14="http://schemas.microsoft.com/office/powerpoint/2010/main" val="84653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7752CF-4BA1-3C90-9F5C-CDB8AA18E744}"/>
              </a:ext>
            </a:extLst>
          </p:cNvPr>
          <p:cNvGrpSpPr/>
          <p:nvPr/>
        </p:nvGrpSpPr>
        <p:grpSpPr>
          <a:xfrm rot="2700000">
            <a:off x="10522137" y="4483036"/>
            <a:ext cx="633413" cy="1862138"/>
            <a:chOff x="5959192" y="333389"/>
            <a:chExt cx="633413" cy="1862138"/>
          </a:xfrm>
        </p:grpSpPr>
        <p:grpSp>
          <p:nvGrpSpPr>
            <p:cNvPr id="8" name="Group 7">
              <a:extLst>
                <a:ext uri="{FF2B5EF4-FFF2-40B4-BE49-F238E27FC236}">
                  <a16:creationId xmlns:a16="http://schemas.microsoft.com/office/drawing/2014/main" id="{99E24818-6F19-BE8F-6603-A7DA9C66BC86}"/>
                </a:ext>
              </a:extLst>
            </p:cNvPr>
            <p:cNvGrpSpPr/>
            <p:nvPr/>
          </p:nvGrpSpPr>
          <p:grpSpPr>
            <a:xfrm>
              <a:off x="5959192" y="333389"/>
              <a:ext cx="633413" cy="1419225"/>
              <a:chOff x="5959192" y="333389"/>
              <a:chExt cx="633413" cy="1419225"/>
            </a:xfrm>
          </p:grpSpPr>
          <p:sp>
            <p:nvSpPr>
              <p:cNvPr id="10" name="Freeform 68">
                <a:extLst>
                  <a:ext uri="{FF2B5EF4-FFF2-40B4-BE49-F238E27FC236}">
                    <a16:creationId xmlns:a16="http://schemas.microsoft.com/office/drawing/2014/main" id="{8F057B91-4F38-726D-D0A5-CAFBB0F15B2E}"/>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9">
                <a:extLst>
                  <a:ext uri="{FF2B5EF4-FFF2-40B4-BE49-F238E27FC236}">
                    <a16:creationId xmlns:a16="http://schemas.microsoft.com/office/drawing/2014/main" id="{FF13D6C9-742D-8DE0-0722-3F9455E0A479}"/>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Line 70">
              <a:extLst>
                <a:ext uri="{FF2B5EF4-FFF2-40B4-BE49-F238E27FC236}">
                  <a16:creationId xmlns:a16="http://schemas.microsoft.com/office/drawing/2014/main" id="{DD4B8E7C-D15D-34D3-2F19-CE7E119866E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531A04BA-1034-8C2D-7B4F-FFE2FEEBF2C1}"/>
              </a:ext>
            </a:extLst>
          </p:cNvPr>
          <p:cNvGrpSpPr/>
          <p:nvPr/>
        </p:nvGrpSpPr>
        <p:grpSpPr>
          <a:xfrm>
            <a:off x="1079500" y="649304"/>
            <a:ext cx="698051" cy="1372591"/>
            <a:chOff x="1079500" y="649304"/>
            <a:chExt cx="698051" cy="1372591"/>
          </a:xfrm>
        </p:grpSpPr>
        <p:sp>
          <p:nvSpPr>
            <p:cNvPr id="13" name="Oval 12">
              <a:extLst>
                <a:ext uri="{FF2B5EF4-FFF2-40B4-BE49-F238E27FC236}">
                  <a16:creationId xmlns:a16="http://schemas.microsoft.com/office/drawing/2014/main" id="{D7573B03-A5C8-6F68-19F8-A605A3FFFA0A}"/>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14" name="Group 13">
              <a:extLst>
                <a:ext uri="{FF2B5EF4-FFF2-40B4-BE49-F238E27FC236}">
                  <a16:creationId xmlns:a16="http://schemas.microsoft.com/office/drawing/2014/main" id="{099CAF66-0082-3FFF-4237-037ECC53BBE7}"/>
                </a:ext>
              </a:extLst>
            </p:cNvPr>
            <p:cNvGrpSpPr/>
            <p:nvPr/>
          </p:nvGrpSpPr>
          <p:grpSpPr>
            <a:xfrm rot="10800000">
              <a:off x="1079500" y="952167"/>
              <a:ext cx="641184" cy="1069728"/>
              <a:chOff x="6484111" y="2967038"/>
              <a:chExt cx="641184" cy="1069728"/>
            </a:xfrm>
          </p:grpSpPr>
          <p:grpSp>
            <p:nvGrpSpPr>
              <p:cNvPr id="15" name="Group 14">
                <a:extLst>
                  <a:ext uri="{FF2B5EF4-FFF2-40B4-BE49-F238E27FC236}">
                    <a16:creationId xmlns:a16="http://schemas.microsoft.com/office/drawing/2014/main" id="{EC8C6674-8594-E6D0-B843-E6B1BC872E42}"/>
                  </a:ext>
                </a:extLst>
              </p:cNvPr>
              <p:cNvGrpSpPr/>
              <p:nvPr/>
            </p:nvGrpSpPr>
            <p:grpSpPr>
              <a:xfrm>
                <a:off x="6808136" y="2967038"/>
                <a:ext cx="317159" cy="932400"/>
                <a:chOff x="6808136" y="2967038"/>
                <a:chExt cx="317159" cy="932400"/>
              </a:xfrm>
            </p:grpSpPr>
            <p:sp>
              <p:nvSpPr>
                <p:cNvPr id="20" name="Freeform 68">
                  <a:extLst>
                    <a:ext uri="{FF2B5EF4-FFF2-40B4-BE49-F238E27FC236}">
                      <a16:creationId xmlns:a16="http://schemas.microsoft.com/office/drawing/2014/main" id="{A4B74803-AB06-F0B5-CAF3-164628FA3D6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9">
                  <a:extLst>
                    <a:ext uri="{FF2B5EF4-FFF2-40B4-BE49-F238E27FC236}">
                      <a16:creationId xmlns:a16="http://schemas.microsoft.com/office/drawing/2014/main" id="{472E58AB-3D73-FE3B-8E9C-C0905E195A98}"/>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Line 70">
                  <a:extLst>
                    <a:ext uri="{FF2B5EF4-FFF2-40B4-BE49-F238E27FC236}">
                      <a16:creationId xmlns:a16="http://schemas.microsoft.com/office/drawing/2014/main" id="{8F097B18-FA06-126F-3A35-26C994280755}"/>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8BC258A3-BB98-9C50-05A6-F4E1338502D3}"/>
                  </a:ext>
                </a:extLst>
              </p:cNvPr>
              <p:cNvGrpSpPr/>
              <p:nvPr/>
            </p:nvGrpSpPr>
            <p:grpSpPr>
              <a:xfrm rot="18900000" flipH="1">
                <a:off x="6484111" y="3104366"/>
                <a:ext cx="317159" cy="932400"/>
                <a:chOff x="6808136" y="2967038"/>
                <a:chExt cx="317159" cy="932400"/>
              </a:xfrm>
            </p:grpSpPr>
            <p:sp>
              <p:nvSpPr>
                <p:cNvPr id="17" name="Freeform 68">
                  <a:extLst>
                    <a:ext uri="{FF2B5EF4-FFF2-40B4-BE49-F238E27FC236}">
                      <a16:creationId xmlns:a16="http://schemas.microsoft.com/office/drawing/2014/main" id="{276FDCAB-5D59-FEE2-A415-A5948BAEC4DC}"/>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9">
                  <a:extLst>
                    <a:ext uri="{FF2B5EF4-FFF2-40B4-BE49-F238E27FC236}">
                      <a16:creationId xmlns:a16="http://schemas.microsoft.com/office/drawing/2014/main" id="{E3DF5097-6886-8ADE-885A-24C0B21C7D42}"/>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Line 70">
                  <a:extLst>
                    <a:ext uri="{FF2B5EF4-FFF2-40B4-BE49-F238E27FC236}">
                      <a16:creationId xmlns:a16="http://schemas.microsoft.com/office/drawing/2014/main" id="{5D3400C4-73B6-95B3-1831-80DC32487EEE}"/>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5" name="Title 1">
            <a:extLst>
              <a:ext uri="{FF2B5EF4-FFF2-40B4-BE49-F238E27FC236}">
                <a16:creationId xmlns:a16="http://schemas.microsoft.com/office/drawing/2014/main" id="{D49EFEB0-E2EA-5928-A8E0-4E3586048C61}"/>
              </a:ext>
            </a:extLst>
          </p:cNvPr>
          <p:cNvSpPr>
            <a:spLocks noGrp="1"/>
          </p:cNvSpPr>
          <p:nvPr>
            <p:ph type="title"/>
          </p:nvPr>
        </p:nvSpPr>
        <p:spPr>
          <a:xfrm>
            <a:off x="2208895" y="4893732"/>
            <a:ext cx="7774211" cy="1097280"/>
          </a:xfrm>
          <a:prstGeom prst="rect">
            <a:avLst/>
          </a:prstGeom>
        </p:spPr>
        <p:txBody>
          <a:bodyPr anchor="t">
            <a:noAutofit/>
          </a:bodyPr>
          <a:lstStyle>
            <a:lvl1pPr algn="ctr">
              <a:lnSpc>
                <a:spcPct val="110000"/>
              </a:lnSpc>
              <a:defRPr sz="1800" b="0" i="0">
                <a:solidFill>
                  <a:schemeClr val="tx1">
                    <a:lumMod val="65000"/>
                    <a:lumOff val="35000"/>
                  </a:schemeClr>
                </a:solidFill>
                <a:latin typeface="+mn-lt"/>
              </a:defRPr>
            </a:lvl1pPr>
          </a:lstStyle>
          <a:p>
            <a:r>
              <a:rPr lang="en-US"/>
              <a:t>Click to edit Master title style</a:t>
            </a:r>
          </a:p>
        </p:txBody>
      </p:sp>
      <p:sp>
        <p:nvSpPr>
          <p:cNvPr id="26" name="Content Placeholder 6">
            <a:extLst>
              <a:ext uri="{FF2B5EF4-FFF2-40B4-BE49-F238E27FC236}">
                <a16:creationId xmlns:a16="http://schemas.microsoft.com/office/drawing/2014/main" id="{0152DD09-AB61-4F4C-9E1A-13373B0C0F6A}"/>
              </a:ext>
            </a:extLst>
          </p:cNvPr>
          <p:cNvSpPr>
            <a:spLocks noGrp="1"/>
          </p:cNvSpPr>
          <p:nvPr>
            <p:ph sz="quarter" idx="13" hasCustomPrompt="1"/>
          </p:nvPr>
        </p:nvSpPr>
        <p:spPr>
          <a:xfrm>
            <a:off x="2208895" y="685801"/>
            <a:ext cx="7774211" cy="4082056"/>
          </a:xfrm>
        </p:spPr>
        <p:txBody>
          <a:bodyPr anchor="b">
            <a:noAutofit/>
          </a:bodyPr>
          <a:lstStyle>
            <a:lvl1pPr marL="0" indent="0" algn="ctr">
              <a:lnSpc>
                <a:spcPct val="90000"/>
              </a:lnSpc>
              <a:buNone/>
              <a:defRPr sz="23000" b="0">
                <a:solidFill>
                  <a:schemeClr val="tx1">
                    <a:lumMod val="75000"/>
                    <a:lumOff val="25000"/>
                  </a:schemeClr>
                </a:solidFill>
                <a:latin typeface="+mj-lt"/>
                <a:ea typeface="Batang" panose="02030600000101010101" pitchFamily="18" charset="-127"/>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tx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4097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56BB11B9-372A-7694-DCC9-D2EAC0010299}"/>
              </a:ext>
            </a:extLst>
          </p:cNvPr>
          <p:cNvGrpSpPr/>
          <p:nvPr/>
        </p:nvGrpSpPr>
        <p:grpSpPr>
          <a:xfrm>
            <a:off x="192855" y="716800"/>
            <a:ext cx="11799379" cy="5583025"/>
            <a:chOff x="192855" y="716800"/>
            <a:chExt cx="11799379" cy="5583025"/>
          </a:xfrm>
        </p:grpSpPr>
        <p:grpSp>
          <p:nvGrpSpPr>
            <p:cNvPr id="7" name="Group 6">
              <a:extLst>
                <a:ext uri="{FF2B5EF4-FFF2-40B4-BE49-F238E27FC236}">
                  <a16:creationId xmlns:a16="http://schemas.microsoft.com/office/drawing/2014/main" id="{320A40BD-F8D2-F282-13BB-306A913BBBC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8" name="Group 7">
                <a:extLst>
                  <a:ext uri="{FF2B5EF4-FFF2-40B4-BE49-F238E27FC236}">
                    <a16:creationId xmlns:a16="http://schemas.microsoft.com/office/drawing/2014/main" id="{F03A1BFD-4772-AE80-4F72-B32F57AA698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27" name="Freeform 64">
                  <a:extLst>
                    <a:ext uri="{FF2B5EF4-FFF2-40B4-BE49-F238E27FC236}">
                      <a16:creationId xmlns:a16="http://schemas.microsoft.com/office/drawing/2014/main" id="{4CA44DE9-4715-DB9A-4407-27CA47BBA9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FB0B57F-F79C-DF29-D814-FB5BBB0935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1">
                  <a:extLst>
                    <a:ext uri="{FF2B5EF4-FFF2-40B4-BE49-F238E27FC236}">
                      <a16:creationId xmlns:a16="http://schemas.microsoft.com/office/drawing/2014/main" id="{38C417AC-EEDA-7214-7EF9-55C3401E9D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8">
                  <a:extLst>
                    <a:ext uri="{FF2B5EF4-FFF2-40B4-BE49-F238E27FC236}">
                      <a16:creationId xmlns:a16="http://schemas.microsoft.com/office/drawing/2014/main" id="{934A7662-27CB-6A3F-5A35-045E6D9AF7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1F246DC5-C736-70AF-B92E-10E5EF0076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7">
                  <a:extLst>
                    <a:ext uri="{FF2B5EF4-FFF2-40B4-BE49-F238E27FC236}">
                      <a16:creationId xmlns:a16="http://schemas.microsoft.com/office/drawing/2014/main" id="{1D952251-4F18-A3F2-2F78-9CB936B2213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0">
                  <a:extLst>
                    <a:ext uri="{FF2B5EF4-FFF2-40B4-BE49-F238E27FC236}">
                      <a16:creationId xmlns:a16="http://schemas.microsoft.com/office/drawing/2014/main" id="{FAB88E72-0832-91C9-B982-18783360C7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B3ECA1C8-AE6D-0714-75CB-92CA391984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2">
                  <a:extLst>
                    <a:ext uri="{FF2B5EF4-FFF2-40B4-BE49-F238E27FC236}">
                      <a16:creationId xmlns:a16="http://schemas.microsoft.com/office/drawing/2014/main" id="{EA4A4AA4-385D-2FC5-911D-936CAF2479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5">
                  <a:extLst>
                    <a:ext uri="{FF2B5EF4-FFF2-40B4-BE49-F238E27FC236}">
                      <a16:creationId xmlns:a16="http://schemas.microsoft.com/office/drawing/2014/main" id="{94161EB1-FFB5-E3AE-8F39-3D9DF55801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9">
                  <a:extLst>
                    <a:ext uri="{FF2B5EF4-FFF2-40B4-BE49-F238E27FC236}">
                      <a16:creationId xmlns:a16="http://schemas.microsoft.com/office/drawing/2014/main" id="{CD385C1C-5C8C-6DD6-F6BC-D7A5E3A6CB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2">
                  <a:extLst>
                    <a:ext uri="{FF2B5EF4-FFF2-40B4-BE49-F238E27FC236}">
                      <a16:creationId xmlns:a16="http://schemas.microsoft.com/office/drawing/2014/main" id="{F7F8D284-2564-ADA8-CCFB-D40D283FB89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5">
                  <a:extLst>
                    <a:ext uri="{FF2B5EF4-FFF2-40B4-BE49-F238E27FC236}">
                      <a16:creationId xmlns:a16="http://schemas.microsoft.com/office/drawing/2014/main" id="{56FD208F-F6F2-58BD-18AC-C98726C1C1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8">
                  <a:extLst>
                    <a:ext uri="{FF2B5EF4-FFF2-40B4-BE49-F238E27FC236}">
                      <a16:creationId xmlns:a16="http://schemas.microsoft.com/office/drawing/2014/main" id="{DD5DC7A2-CA18-B810-E6AE-D6BEB583E3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1" name="Group 40">
                  <a:extLst>
                    <a:ext uri="{FF2B5EF4-FFF2-40B4-BE49-F238E27FC236}">
                      <a16:creationId xmlns:a16="http://schemas.microsoft.com/office/drawing/2014/main" id="{4B1C5344-E309-9ED7-5AFE-D0058B17519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2" name="Line 63">
                    <a:extLst>
                      <a:ext uri="{FF2B5EF4-FFF2-40B4-BE49-F238E27FC236}">
                        <a16:creationId xmlns:a16="http://schemas.microsoft.com/office/drawing/2014/main" id="{CCFD1A7E-FCAE-931E-44E7-0044CC2A9F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66">
                    <a:extLst>
                      <a:ext uri="{FF2B5EF4-FFF2-40B4-BE49-F238E27FC236}">
                        <a16:creationId xmlns:a16="http://schemas.microsoft.com/office/drawing/2014/main" id="{F702C9C8-F1B4-CD10-C93E-D30DD38896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67">
                    <a:extLst>
                      <a:ext uri="{FF2B5EF4-FFF2-40B4-BE49-F238E27FC236}">
                        <a16:creationId xmlns:a16="http://schemas.microsoft.com/office/drawing/2014/main" id="{ADB22918-AC26-BA11-A7D1-BC5DB0084F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0">
                    <a:extLst>
                      <a:ext uri="{FF2B5EF4-FFF2-40B4-BE49-F238E27FC236}">
                        <a16:creationId xmlns:a16="http://schemas.microsoft.com/office/drawing/2014/main" id="{CF488AB0-F5C3-BD78-0C35-98CD3B426D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83">
                    <a:extLst>
                      <a:ext uri="{FF2B5EF4-FFF2-40B4-BE49-F238E27FC236}">
                        <a16:creationId xmlns:a16="http://schemas.microsoft.com/office/drawing/2014/main" id="{740468E0-31D1-8F29-1253-3187F704ED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86">
                    <a:extLst>
                      <a:ext uri="{FF2B5EF4-FFF2-40B4-BE49-F238E27FC236}">
                        <a16:creationId xmlns:a16="http://schemas.microsoft.com/office/drawing/2014/main" id="{DD94DEBD-9341-A102-EC18-FE31F1349A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89">
                    <a:extLst>
                      <a:ext uri="{FF2B5EF4-FFF2-40B4-BE49-F238E27FC236}">
                        <a16:creationId xmlns:a16="http://schemas.microsoft.com/office/drawing/2014/main" id="{4F0B3B12-2EEC-DB76-CE9D-810C4DAB9D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C0E7144E-F346-2CFE-E6AA-63D90C953F0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9" name="Group 18">
                  <a:extLst>
                    <a:ext uri="{FF2B5EF4-FFF2-40B4-BE49-F238E27FC236}">
                      <a16:creationId xmlns:a16="http://schemas.microsoft.com/office/drawing/2014/main" id="{0D702975-A312-EBC1-E800-7AA06103476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3" name="Straight Connector 22">
                    <a:extLst>
                      <a:ext uri="{FF2B5EF4-FFF2-40B4-BE49-F238E27FC236}">
                        <a16:creationId xmlns:a16="http://schemas.microsoft.com/office/drawing/2014/main" id="{B7F767C7-DFA4-5BBF-EF9D-E8D1E6B32B9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55F9B2-A030-962F-1BAE-B58B61979B3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Rectangle 30">
                    <a:extLst>
                      <a:ext uri="{FF2B5EF4-FFF2-40B4-BE49-F238E27FC236}">
                        <a16:creationId xmlns:a16="http://schemas.microsoft.com/office/drawing/2014/main" id="{8F780DAC-C41B-DA71-D2EC-DBB289BD0D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0">
                    <a:extLst>
                      <a:ext uri="{FF2B5EF4-FFF2-40B4-BE49-F238E27FC236}">
                        <a16:creationId xmlns:a16="http://schemas.microsoft.com/office/drawing/2014/main" id="{D545B700-275F-8699-1AB7-D5658B57FA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5C71E3A-AACB-7543-C066-E5E08A3D868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1" name="Freeform: Shape 31">
                    <a:extLst>
                      <a:ext uri="{FF2B5EF4-FFF2-40B4-BE49-F238E27FC236}">
                        <a16:creationId xmlns:a16="http://schemas.microsoft.com/office/drawing/2014/main" id="{3E792813-0120-511D-6470-1B18DEC4D2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 name="Freeform: Shape 32">
                    <a:extLst>
                      <a:ext uri="{FF2B5EF4-FFF2-40B4-BE49-F238E27FC236}">
                        <a16:creationId xmlns:a16="http://schemas.microsoft.com/office/drawing/2014/main" id="{724092AC-2CBF-C282-3C4F-DD5773C693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0" name="Group 9">
                <a:extLst>
                  <a:ext uri="{FF2B5EF4-FFF2-40B4-BE49-F238E27FC236}">
                    <a16:creationId xmlns:a16="http://schemas.microsoft.com/office/drawing/2014/main" id="{059F83C9-0A5D-BF1A-5168-EDFC1B23A1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1" name="Group 10">
                  <a:extLst>
                    <a:ext uri="{FF2B5EF4-FFF2-40B4-BE49-F238E27FC236}">
                      <a16:creationId xmlns:a16="http://schemas.microsoft.com/office/drawing/2014/main" id="{ADDEE125-06A8-7FDB-CE6C-1C4571961F2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6" name="Freeform 68">
                    <a:extLst>
                      <a:ext uri="{FF2B5EF4-FFF2-40B4-BE49-F238E27FC236}">
                        <a16:creationId xmlns:a16="http://schemas.microsoft.com/office/drawing/2014/main" id="{9655199D-C580-D300-4346-AFB84AE566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6A27841E-334C-CFAE-C202-1B07F8760C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70">
                    <a:extLst>
                      <a:ext uri="{FF2B5EF4-FFF2-40B4-BE49-F238E27FC236}">
                        <a16:creationId xmlns:a16="http://schemas.microsoft.com/office/drawing/2014/main" id="{D1069DBE-BE90-163C-58C9-42B7D6F5AF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83204CF4-C1F6-5287-4B85-DAD482ABA50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3" name="Freeform 68">
                    <a:extLst>
                      <a:ext uri="{FF2B5EF4-FFF2-40B4-BE49-F238E27FC236}">
                        <a16:creationId xmlns:a16="http://schemas.microsoft.com/office/drawing/2014/main" id="{00FE9438-1AA6-9090-B2B2-FFF88A770B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91110486-BF9A-B529-6328-7F21CC075B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BF9E8B96-29B1-C539-4BBF-D8F345246F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49" name="Group 48">
              <a:extLst>
                <a:ext uri="{FF2B5EF4-FFF2-40B4-BE49-F238E27FC236}">
                  <a16:creationId xmlns:a16="http://schemas.microsoft.com/office/drawing/2014/main" id="{95BCF94E-9410-1CC3-0BA8-3976FBF4A0C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50" name="Group 49">
                <a:extLst>
                  <a:ext uri="{FF2B5EF4-FFF2-40B4-BE49-F238E27FC236}">
                    <a16:creationId xmlns:a16="http://schemas.microsoft.com/office/drawing/2014/main" id="{FD1748FA-D9B5-D410-EF4A-55BF1D47966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69" name="Freeform 64">
                  <a:extLst>
                    <a:ext uri="{FF2B5EF4-FFF2-40B4-BE49-F238E27FC236}">
                      <a16:creationId xmlns:a16="http://schemas.microsoft.com/office/drawing/2014/main" id="{EC93AB80-BDD2-72DD-3082-3D06868458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1">
                  <a:extLst>
                    <a:ext uri="{FF2B5EF4-FFF2-40B4-BE49-F238E27FC236}">
                      <a16:creationId xmlns:a16="http://schemas.microsoft.com/office/drawing/2014/main" id="{EEBA8184-8F2B-423A-9CEA-D80BF5377D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61">
                  <a:extLst>
                    <a:ext uri="{FF2B5EF4-FFF2-40B4-BE49-F238E27FC236}">
                      <a16:creationId xmlns:a16="http://schemas.microsoft.com/office/drawing/2014/main" id="{57CD8E89-1931-0D68-8186-15C3C12B89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8">
                  <a:extLst>
                    <a:ext uri="{FF2B5EF4-FFF2-40B4-BE49-F238E27FC236}">
                      <a16:creationId xmlns:a16="http://schemas.microsoft.com/office/drawing/2014/main" id="{45838F4A-36A1-D9B5-2FBC-DED01766E8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4">
                  <a:extLst>
                    <a:ext uri="{FF2B5EF4-FFF2-40B4-BE49-F238E27FC236}">
                      <a16:creationId xmlns:a16="http://schemas.microsoft.com/office/drawing/2014/main" id="{9EB03CBB-7D35-F7F9-EFCA-64013052E2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7">
                  <a:extLst>
                    <a:ext uri="{FF2B5EF4-FFF2-40B4-BE49-F238E27FC236}">
                      <a16:creationId xmlns:a16="http://schemas.microsoft.com/office/drawing/2014/main" id="{B1EA8790-B106-BB33-48DC-8312CF3B95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0">
                  <a:extLst>
                    <a:ext uri="{FF2B5EF4-FFF2-40B4-BE49-F238E27FC236}">
                      <a16:creationId xmlns:a16="http://schemas.microsoft.com/office/drawing/2014/main" id="{5073EF68-F164-3422-9AA9-6919213FEF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9">
                  <a:extLst>
                    <a:ext uri="{FF2B5EF4-FFF2-40B4-BE49-F238E27FC236}">
                      <a16:creationId xmlns:a16="http://schemas.microsoft.com/office/drawing/2014/main" id="{F37811F5-3EC5-40C9-633C-02E546E0AF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2">
                  <a:extLst>
                    <a:ext uri="{FF2B5EF4-FFF2-40B4-BE49-F238E27FC236}">
                      <a16:creationId xmlns:a16="http://schemas.microsoft.com/office/drawing/2014/main" id="{FC54BE48-9456-0F2A-6D77-DAF0C33909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5">
                  <a:extLst>
                    <a:ext uri="{FF2B5EF4-FFF2-40B4-BE49-F238E27FC236}">
                      <a16:creationId xmlns:a16="http://schemas.microsoft.com/office/drawing/2014/main" id="{045A3A08-95BE-9A60-B1E6-408F268F60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a:extLst>
                    <a:ext uri="{FF2B5EF4-FFF2-40B4-BE49-F238E27FC236}">
                      <a16:creationId xmlns:a16="http://schemas.microsoft.com/office/drawing/2014/main" id="{273D807B-0C13-E019-C76E-053F825395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2">
                  <a:extLst>
                    <a:ext uri="{FF2B5EF4-FFF2-40B4-BE49-F238E27FC236}">
                      <a16:creationId xmlns:a16="http://schemas.microsoft.com/office/drawing/2014/main" id="{27C8BF0E-E071-3B44-0B21-2E8C089247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5">
                  <a:extLst>
                    <a:ext uri="{FF2B5EF4-FFF2-40B4-BE49-F238E27FC236}">
                      <a16:creationId xmlns:a16="http://schemas.microsoft.com/office/drawing/2014/main" id="{CEB31528-676E-9829-C8AB-A5B24C91F9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8">
                  <a:extLst>
                    <a:ext uri="{FF2B5EF4-FFF2-40B4-BE49-F238E27FC236}">
                      <a16:creationId xmlns:a16="http://schemas.microsoft.com/office/drawing/2014/main" id="{CEE71D73-D61B-AFB9-14A9-57462C398A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3" name="Group 82">
                  <a:extLst>
                    <a:ext uri="{FF2B5EF4-FFF2-40B4-BE49-F238E27FC236}">
                      <a16:creationId xmlns:a16="http://schemas.microsoft.com/office/drawing/2014/main" id="{716FA03C-E43A-EB9D-6B5E-9B5A55701B6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4" name="Line 63">
                    <a:extLst>
                      <a:ext uri="{FF2B5EF4-FFF2-40B4-BE49-F238E27FC236}">
                        <a16:creationId xmlns:a16="http://schemas.microsoft.com/office/drawing/2014/main" id="{86BEB1B4-8B13-EC11-C48A-9C6E7A31FB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66">
                    <a:extLst>
                      <a:ext uri="{FF2B5EF4-FFF2-40B4-BE49-F238E27FC236}">
                        <a16:creationId xmlns:a16="http://schemas.microsoft.com/office/drawing/2014/main" id="{C9AF7F7E-AABE-3FF9-56AC-FA8EC4D099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67">
                    <a:extLst>
                      <a:ext uri="{FF2B5EF4-FFF2-40B4-BE49-F238E27FC236}">
                        <a16:creationId xmlns:a16="http://schemas.microsoft.com/office/drawing/2014/main" id="{CE7F9262-F1AF-97AE-8F2B-909B1821F4F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0">
                    <a:extLst>
                      <a:ext uri="{FF2B5EF4-FFF2-40B4-BE49-F238E27FC236}">
                        <a16:creationId xmlns:a16="http://schemas.microsoft.com/office/drawing/2014/main" id="{0348AAF7-B764-CEC7-C9D8-1F8A830B3C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3">
                    <a:extLst>
                      <a:ext uri="{FF2B5EF4-FFF2-40B4-BE49-F238E27FC236}">
                        <a16:creationId xmlns:a16="http://schemas.microsoft.com/office/drawing/2014/main" id="{C94002DB-71DF-D555-73AA-FB36950CFD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6">
                    <a:extLst>
                      <a:ext uri="{FF2B5EF4-FFF2-40B4-BE49-F238E27FC236}">
                        <a16:creationId xmlns:a16="http://schemas.microsoft.com/office/drawing/2014/main" id="{B057645C-FAE7-DAA0-7065-406885CA28C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89">
                    <a:extLst>
                      <a:ext uri="{FF2B5EF4-FFF2-40B4-BE49-F238E27FC236}">
                        <a16:creationId xmlns:a16="http://schemas.microsoft.com/office/drawing/2014/main" id="{A56A6525-832E-5D90-C98A-C6063F5AE49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421C0FE1-7D43-A6CB-B707-1E63308859D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1" name="Group 60">
                  <a:extLst>
                    <a:ext uri="{FF2B5EF4-FFF2-40B4-BE49-F238E27FC236}">
                      <a16:creationId xmlns:a16="http://schemas.microsoft.com/office/drawing/2014/main" id="{CB3C26E9-857B-E9A7-7751-50AC8B93B6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5" name="Straight Connector 64">
                    <a:extLst>
                      <a:ext uri="{FF2B5EF4-FFF2-40B4-BE49-F238E27FC236}">
                        <a16:creationId xmlns:a16="http://schemas.microsoft.com/office/drawing/2014/main" id="{72BD28F9-469C-22AF-7C8F-758989829B1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61E3726-FE4D-39B5-5FDD-11AECB1B517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7" name="Rectangle 30">
                    <a:extLst>
                      <a:ext uri="{FF2B5EF4-FFF2-40B4-BE49-F238E27FC236}">
                        <a16:creationId xmlns:a16="http://schemas.microsoft.com/office/drawing/2014/main" id="{55D3AD5E-F699-B39E-1ACD-31FE8B9496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30">
                    <a:extLst>
                      <a:ext uri="{FF2B5EF4-FFF2-40B4-BE49-F238E27FC236}">
                        <a16:creationId xmlns:a16="http://schemas.microsoft.com/office/drawing/2014/main" id="{14A3AC03-73A8-179B-0255-F6595B030F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5BC7721D-A36D-C25E-F2FF-B08899CD462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3" name="Freeform: Shape 73">
                    <a:extLst>
                      <a:ext uri="{FF2B5EF4-FFF2-40B4-BE49-F238E27FC236}">
                        <a16:creationId xmlns:a16="http://schemas.microsoft.com/office/drawing/2014/main" id="{24FE16C1-456C-BE45-0DC5-B0632951C4E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4" name="Freeform: Shape 74">
                    <a:extLst>
                      <a:ext uri="{FF2B5EF4-FFF2-40B4-BE49-F238E27FC236}">
                        <a16:creationId xmlns:a16="http://schemas.microsoft.com/office/drawing/2014/main" id="{E3694B78-817C-725C-E3FA-0EBB270DAA2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2" name="Group 51">
                <a:extLst>
                  <a:ext uri="{FF2B5EF4-FFF2-40B4-BE49-F238E27FC236}">
                    <a16:creationId xmlns:a16="http://schemas.microsoft.com/office/drawing/2014/main" id="{D28E1246-F52C-0640-95BD-015F886124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53" name="Group 52">
                  <a:extLst>
                    <a:ext uri="{FF2B5EF4-FFF2-40B4-BE49-F238E27FC236}">
                      <a16:creationId xmlns:a16="http://schemas.microsoft.com/office/drawing/2014/main" id="{654CE322-1ED4-48F8-A09B-F4D21B1524B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58" name="Freeform 57">
                    <a:extLst>
                      <a:ext uri="{FF2B5EF4-FFF2-40B4-BE49-F238E27FC236}">
                        <a16:creationId xmlns:a16="http://schemas.microsoft.com/office/drawing/2014/main" id="{8B84CF30-E3E9-C0A1-D1EF-BCE3C73EE1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8">
                    <a:extLst>
                      <a:ext uri="{FF2B5EF4-FFF2-40B4-BE49-F238E27FC236}">
                        <a16:creationId xmlns:a16="http://schemas.microsoft.com/office/drawing/2014/main" id="{53D1F963-F022-6FD5-F242-4EBFF537CC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0" name="Line 70">
                    <a:extLst>
                      <a:ext uri="{FF2B5EF4-FFF2-40B4-BE49-F238E27FC236}">
                        <a16:creationId xmlns:a16="http://schemas.microsoft.com/office/drawing/2014/main" id="{CF67ABB8-6B94-86EA-239A-03986A9690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53">
                  <a:extLst>
                    <a:ext uri="{FF2B5EF4-FFF2-40B4-BE49-F238E27FC236}">
                      <a16:creationId xmlns:a16="http://schemas.microsoft.com/office/drawing/2014/main" id="{1A7A8F26-FCAA-BA92-E5E8-4CC86F715F6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55" name="Freeform 68">
                    <a:extLst>
                      <a:ext uri="{FF2B5EF4-FFF2-40B4-BE49-F238E27FC236}">
                        <a16:creationId xmlns:a16="http://schemas.microsoft.com/office/drawing/2014/main" id="{0F8531EE-3F08-B345-5629-D105362C1E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9">
                    <a:extLst>
                      <a:ext uri="{FF2B5EF4-FFF2-40B4-BE49-F238E27FC236}">
                        <a16:creationId xmlns:a16="http://schemas.microsoft.com/office/drawing/2014/main" id="{0A2F137C-AAF4-114A-2ACB-21D28BCDAE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Line 70">
                    <a:extLst>
                      <a:ext uri="{FF2B5EF4-FFF2-40B4-BE49-F238E27FC236}">
                        <a16:creationId xmlns:a16="http://schemas.microsoft.com/office/drawing/2014/main" id="{9651D6D7-979D-F020-51EC-50B39BF8F8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cxnSp>
        <p:nvCxnSpPr>
          <p:cNvPr id="94" name="Straight Connector 93">
            <a:extLst>
              <a:ext uri="{FF2B5EF4-FFF2-40B4-BE49-F238E27FC236}">
                <a16:creationId xmlns:a16="http://schemas.microsoft.com/office/drawing/2014/main" id="{FE833E4E-4232-FFDA-5020-37E4AD56D9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1680" y="413987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itle 1">
            <a:extLst>
              <a:ext uri="{FF2B5EF4-FFF2-40B4-BE49-F238E27FC236}">
                <a16:creationId xmlns:a16="http://schemas.microsoft.com/office/drawing/2014/main" id="{C69B35B4-8267-15C0-DBC8-85F19005E59C}"/>
              </a:ext>
            </a:extLst>
          </p:cNvPr>
          <p:cNvSpPr>
            <a:spLocks noGrp="1"/>
          </p:cNvSpPr>
          <p:nvPr>
            <p:ph type="ctrTitle"/>
          </p:nvPr>
        </p:nvSpPr>
        <p:spPr>
          <a:xfrm>
            <a:off x="3627120" y="1143006"/>
            <a:ext cx="4937760" cy="2731076"/>
          </a:xfrm>
          <a:prstGeom prst="rect">
            <a:avLst/>
          </a:prstGeom>
        </p:spPr>
        <p:txBody>
          <a:bodyPr vert="horz" lIns="91440" tIns="45720" rIns="91440" bIns="45720" rtlCol="0" anchor="b">
            <a:noAutofit/>
          </a:bodyPr>
          <a:lstStyle>
            <a:lvl1pPr algn="ctr">
              <a:defRPr lang="en-US" sz="4000" dirty="0"/>
            </a:lvl1pPr>
          </a:lstStyle>
          <a:p>
            <a:pPr lvl="0"/>
            <a:r>
              <a:rPr lang="en-US"/>
              <a:t>Click to edit Master title style</a:t>
            </a:r>
          </a:p>
        </p:txBody>
      </p:sp>
      <p:sp>
        <p:nvSpPr>
          <p:cNvPr id="93" name="Subtitle 2">
            <a:extLst>
              <a:ext uri="{FF2B5EF4-FFF2-40B4-BE49-F238E27FC236}">
                <a16:creationId xmlns:a16="http://schemas.microsoft.com/office/drawing/2014/main" id="{2F1F49DF-E0A4-2236-FD46-ECB7130CBBCA}"/>
              </a:ext>
            </a:extLst>
          </p:cNvPr>
          <p:cNvSpPr>
            <a:spLocks noGrp="1"/>
          </p:cNvSpPr>
          <p:nvPr>
            <p:ph type="subTitle" idx="1"/>
          </p:nvPr>
        </p:nvSpPr>
        <p:spPr>
          <a:xfrm>
            <a:off x="2895600" y="4405673"/>
            <a:ext cx="6400800" cy="1309327"/>
          </a:xfrm>
        </p:spPr>
        <p:txBody>
          <a:bodyPr vert="horz" lIns="91440" tIns="45720" rIns="91440" bIns="45720" rtlCol="0">
            <a:noAutofit/>
          </a:bodyPr>
          <a:lstStyle>
            <a:lvl1pPr marL="0" indent="0" algn="ctr">
              <a:buNone/>
              <a:defRPr lang="en-US" sz="1800" cap="all" spc="100" baseline="0" dirty="0"/>
            </a:lvl1pPr>
          </a:lstStyle>
          <a:p>
            <a:pPr lvl="0"/>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546269" y="6343955"/>
            <a:ext cx="1349331"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0216524"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9311820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tx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948CB83-964B-888F-78FF-AACD6099F73A}"/>
              </a:ext>
            </a:extLst>
          </p:cNvPr>
          <p:cNvGrpSpPr/>
          <p:nvPr/>
        </p:nvGrpSpPr>
        <p:grpSpPr>
          <a:xfrm rot="2700000">
            <a:off x="10522137" y="4483036"/>
            <a:ext cx="633413" cy="1862138"/>
            <a:chOff x="5959192" y="333389"/>
            <a:chExt cx="633413" cy="1862138"/>
          </a:xfrm>
        </p:grpSpPr>
        <p:grpSp>
          <p:nvGrpSpPr>
            <p:cNvPr id="8" name="Group 7">
              <a:extLst>
                <a:ext uri="{FF2B5EF4-FFF2-40B4-BE49-F238E27FC236}">
                  <a16:creationId xmlns:a16="http://schemas.microsoft.com/office/drawing/2014/main" id="{70C17E4C-DCC6-2046-B2E1-D1E0332600F0}"/>
                </a:ext>
              </a:extLst>
            </p:cNvPr>
            <p:cNvGrpSpPr/>
            <p:nvPr/>
          </p:nvGrpSpPr>
          <p:grpSpPr>
            <a:xfrm>
              <a:off x="5959192" y="333389"/>
              <a:ext cx="633413" cy="1419225"/>
              <a:chOff x="5959192" y="333389"/>
              <a:chExt cx="633413" cy="1419225"/>
            </a:xfrm>
          </p:grpSpPr>
          <p:sp>
            <p:nvSpPr>
              <p:cNvPr id="10" name="Freeform 68">
                <a:extLst>
                  <a:ext uri="{FF2B5EF4-FFF2-40B4-BE49-F238E27FC236}">
                    <a16:creationId xmlns:a16="http://schemas.microsoft.com/office/drawing/2014/main" id="{89C58AF8-D1AE-E262-2941-EECB2D418E11}"/>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9">
                <a:extLst>
                  <a:ext uri="{FF2B5EF4-FFF2-40B4-BE49-F238E27FC236}">
                    <a16:creationId xmlns:a16="http://schemas.microsoft.com/office/drawing/2014/main" id="{2F5AE8CC-0485-3842-29F8-DB900BDA6A6B}"/>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Line 70">
              <a:extLst>
                <a:ext uri="{FF2B5EF4-FFF2-40B4-BE49-F238E27FC236}">
                  <a16:creationId xmlns:a16="http://schemas.microsoft.com/office/drawing/2014/main" id="{79EAF4E3-F1D3-E6D6-FE15-A6142C1ED9AE}"/>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9140952" cy="914400"/>
          </a:xfrm>
          <a:prstGeom prst="rect">
            <a:avLst/>
          </a:prstGeom>
        </p:spPr>
        <p:txBody>
          <a:bodyPr>
            <a:noAutofit/>
          </a:bodyPr>
          <a:lstStyle>
            <a:lvl1pPr>
              <a:defRPr>
                <a:solidFill>
                  <a:schemeClr val="bg1">
                    <a:lumMod val="75000"/>
                    <a:lumOff val="25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9144000" cy="5486399"/>
          </a:xfrm>
        </p:spPr>
        <p:txBody>
          <a:bodyPr anchor="t">
            <a:noAutofit/>
          </a:bodyPr>
          <a:lstStyle>
            <a:lvl1pPr marL="0" indent="0">
              <a:lnSpc>
                <a:spcPct val="90000"/>
              </a:lnSpc>
              <a:buNone/>
              <a:defRPr sz="5000" b="0" cap="all" baseline="0">
                <a:solidFill>
                  <a:schemeClr val="bg1">
                    <a:lumMod val="75000"/>
                    <a:lumOff val="25000"/>
                  </a:schemeClr>
                </a:solidFill>
                <a:latin typeface="+mj-lt"/>
                <a:ea typeface="Batang" panose="02030600000101010101" pitchFamily="18" charset="-127"/>
              </a:defRPr>
            </a:lvl1pPr>
            <a:lvl2pPr marL="228600" indent="0">
              <a:lnSpc>
                <a:spcPct val="90000"/>
              </a:lnSpc>
              <a:buNone/>
              <a:defRPr sz="5000" b="0" cap="all" baseline="0">
                <a:solidFill>
                  <a:schemeClr val="bg1">
                    <a:lumMod val="75000"/>
                    <a:lumOff val="25000"/>
                  </a:schemeClr>
                </a:solidFill>
                <a:latin typeface="+mj-lt"/>
                <a:ea typeface="Batang" panose="02030600000101010101" pitchFamily="18" charset="-127"/>
              </a:defRPr>
            </a:lvl2pPr>
            <a:lvl3pPr marL="457200" indent="0">
              <a:lnSpc>
                <a:spcPct val="90000"/>
              </a:lnSpc>
              <a:buNone/>
              <a:defRPr sz="5000" b="0" cap="all" baseline="0">
                <a:solidFill>
                  <a:schemeClr val="bg1">
                    <a:lumMod val="75000"/>
                    <a:lumOff val="25000"/>
                  </a:schemeClr>
                </a:solidFill>
                <a:latin typeface="+mj-lt"/>
                <a:ea typeface="Batang" panose="02030600000101010101" pitchFamily="18" charset="-127"/>
              </a:defRPr>
            </a:lvl3pPr>
            <a:lvl4pPr marL="685800" indent="0">
              <a:lnSpc>
                <a:spcPct val="90000"/>
              </a:lnSpc>
              <a:buNone/>
              <a:defRPr sz="5000" b="0" cap="all" baseline="0">
                <a:solidFill>
                  <a:schemeClr val="bg1">
                    <a:lumMod val="75000"/>
                    <a:lumOff val="25000"/>
                  </a:schemeClr>
                </a:solidFill>
                <a:latin typeface="+mj-lt"/>
                <a:ea typeface="Batang" panose="02030600000101010101" pitchFamily="18" charset="-127"/>
              </a:defRPr>
            </a:lvl4pPr>
            <a:lvl5pPr marL="914400" indent="0">
              <a:lnSpc>
                <a:spcPct val="90000"/>
              </a:lnSpc>
              <a:buNone/>
              <a:defRPr sz="5000" b="0" cap="all" baseline="0">
                <a:solidFill>
                  <a:schemeClr val="bg1">
                    <a:lumMod val="75000"/>
                    <a:lumOff val="25000"/>
                  </a:schemeClr>
                </a:solidFill>
                <a:latin typeface="+mj-lt"/>
                <a:ea typeface="Batang" panose="02030600000101010101" pitchFamily="18" charset="-127"/>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6343955"/>
            <a:ext cx="429207" cy="365125"/>
          </a:xfrm>
          <a:prstGeom prst="rect">
            <a:avLst/>
          </a:prstGeom>
        </p:spPr>
        <p:txBody>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04854582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bg2"/>
        </a:solid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E21DD9B6-52E0-7169-7976-70CDEAC828D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flipV="1">
            <a:off x="9970657" y="4426541"/>
            <a:ext cx="1785984" cy="2211229"/>
            <a:chOff x="3125006" y="3171595"/>
            <a:chExt cx="1785984" cy="2211229"/>
          </a:xfrm>
        </p:grpSpPr>
        <p:grpSp>
          <p:nvGrpSpPr>
            <p:cNvPr id="102" name="Group 101">
              <a:extLst>
                <a:ext uri="{FF2B5EF4-FFF2-40B4-BE49-F238E27FC236}">
                  <a16:creationId xmlns:a16="http://schemas.microsoft.com/office/drawing/2014/main" id="{B03227F6-7039-B94F-5997-1E17787AFC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6" name="Straight Connector 105">
                <a:extLst>
                  <a:ext uri="{FF2B5EF4-FFF2-40B4-BE49-F238E27FC236}">
                    <a16:creationId xmlns:a16="http://schemas.microsoft.com/office/drawing/2014/main" id="{558E3E8E-104E-EA41-08BF-5E318159E56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5B027AC-13FC-39C1-D473-0A3B1455E03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8" name="Rectangle 30">
                <a:extLst>
                  <a:ext uri="{FF2B5EF4-FFF2-40B4-BE49-F238E27FC236}">
                    <a16:creationId xmlns:a16="http://schemas.microsoft.com/office/drawing/2014/main" id="{B71D1F97-BF2F-7148-AB61-48B42BC257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30">
                <a:extLst>
                  <a:ext uri="{FF2B5EF4-FFF2-40B4-BE49-F238E27FC236}">
                    <a16:creationId xmlns:a16="http://schemas.microsoft.com/office/drawing/2014/main" id="{85AF10AC-3AF6-1059-BD35-B708FF8A83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3FE67EB-BA30-8EDC-4BF6-4558CC75E4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4" name="Freeform: Shape 141">
                <a:extLst>
                  <a:ext uri="{FF2B5EF4-FFF2-40B4-BE49-F238E27FC236}">
                    <a16:creationId xmlns:a16="http://schemas.microsoft.com/office/drawing/2014/main" id="{D710C972-B401-AED7-77AF-04633FE1C9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 name="Freeform: Shape 142">
                <a:extLst>
                  <a:ext uri="{FF2B5EF4-FFF2-40B4-BE49-F238E27FC236}">
                    <a16:creationId xmlns:a16="http://schemas.microsoft.com/office/drawing/2014/main" id="{0E8234D7-B4D9-A716-9C7B-C53935A5AD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8226552" cy="914400"/>
          </a:xfrm>
          <a:prstGeom prst="rect">
            <a:avLst/>
          </a:prstGeom>
        </p:spPr>
        <p:txBody>
          <a:bodyPr>
            <a:noAutofit/>
          </a:bodyPr>
          <a:lstStyle>
            <a:lvl1pPr>
              <a:defRPr>
                <a:solidFill>
                  <a:schemeClr val="tx1">
                    <a:lumMod val="75000"/>
                    <a:lumOff val="25000"/>
                  </a:schemeClr>
                </a:solidFill>
                <a:latin typeface="+mj-lt"/>
              </a:defRPr>
            </a:lvl1pPr>
          </a:lstStyle>
          <a:p>
            <a:r>
              <a:rPr lang="en-US"/>
              <a:t>Click to edit Master title style</a:t>
            </a:r>
          </a:p>
        </p:txBody>
      </p:sp>
      <p:sp>
        <p:nvSpPr>
          <p:cNvPr id="6" name="Content Placeholder 6">
            <a:extLst>
              <a:ext uri="{FF2B5EF4-FFF2-40B4-BE49-F238E27FC236}">
                <a16:creationId xmlns:a16="http://schemas.microsoft.com/office/drawing/2014/main" id="{FC17A020-D6A3-77F7-85C7-53BE80D9026D}"/>
              </a:ext>
            </a:extLst>
          </p:cNvPr>
          <p:cNvSpPr>
            <a:spLocks noGrp="1"/>
          </p:cNvSpPr>
          <p:nvPr>
            <p:ph sz="quarter" idx="13" hasCustomPrompt="1"/>
          </p:nvPr>
        </p:nvSpPr>
        <p:spPr>
          <a:xfrm>
            <a:off x="609600" y="685800"/>
            <a:ext cx="8229600" cy="5486399"/>
          </a:xfrm>
        </p:spPr>
        <p:txBody>
          <a:bodyPr anchor="ctr">
            <a:noAutofit/>
          </a:bodyPr>
          <a:lstStyle>
            <a:lvl1pPr marL="0" indent="0">
              <a:lnSpc>
                <a:spcPct val="90000"/>
              </a:lnSpc>
              <a:buNone/>
              <a:defRPr sz="5000" b="0" cap="all" baseline="0">
                <a:solidFill>
                  <a:schemeClr val="tx1">
                    <a:lumMod val="75000"/>
                    <a:lumOff val="25000"/>
                  </a:schemeClr>
                </a:solidFill>
                <a:latin typeface="+mj-lt"/>
                <a:ea typeface="Batang" panose="02030600000101010101" pitchFamily="18" charset="-127"/>
              </a:defRPr>
            </a:lvl1pPr>
            <a:lvl2pPr marL="228600" indent="0">
              <a:lnSpc>
                <a:spcPct val="90000"/>
              </a:lnSpc>
              <a:buNone/>
              <a:defRPr sz="5000" b="0" cap="all" baseline="0">
                <a:solidFill>
                  <a:schemeClr val="tx1">
                    <a:lumMod val="75000"/>
                    <a:lumOff val="25000"/>
                  </a:schemeClr>
                </a:solidFill>
                <a:latin typeface="+mj-lt"/>
                <a:ea typeface="Batang" panose="02030600000101010101" pitchFamily="18" charset="-127"/>
              </a:defRPr>
            </a:lvl2pPr>
            <a:lvl3pPr marL="457200" indent="0">
              <a:lnSpc>
                <a:spcPct val="90000"/>
              </a:lnSpc>
              <a:buNone/>
              <a:defRPr sz="5000" b="0" cap="all" baseline="0">
                <a:solidFill>
                  <a:schemeClr val="tx1">
                    <a:lumMod val="75000"/>
                    <a:lumOff val="25000"/>
                  </a:schemeClr>
                </a:solidFill>
                <a:latin typeface="+mj-lt"/>
                <a:ea typeface="Batang" panose="02030600000101010101" pitchFamily="18" charset="-127"/>
              </a:defRPr>
            </a:lvl3pPr>
            <a:lvl4pPr marL="685800" indent="0">
              <a:lnSpc>
                <a:spcPct val="90000"/>
              </a:lnSpc>
              <a:buNone/>
              <a:defRPr sz="5000" b="0" cap="all" baseline="0">
                <a:solidFill>
                  <a:schemeClr val="tx1">
                    <a:lumMod val="75000"/>
                    <a:lumOff val="25000"/>
                  </a:schemeClr>
                </a:solidFill>
                <a:latin typeface="+mj-lt"/>
                <a:ea typeface="Batang" panose="02030600000101010101" pitchFamily="18" charset="-127"/>
              </a:defRPr>
            </a:lvl4pPr>
            <a:lvl5pPr marL="914400" indent="0">
              <a:lnSpc>
                <a:spcPct val="90000"/>
              </a:lnSpc>
              <a:buNone/>
              <a:defRPr sz="5000" b="0" cap="all" baseline="0">
                <a:solidFill>
                  <a:schemeClr val="tx1">
                    <a:lumMod val="75000"/>
                    <a:lumOff val="25000"/>
                  </a:schemeClr>
                </a:solidFill>
                <a:latin typeface="+mj-lt"/>
                <a:ea typeface="Batang" panose="02030600000101010101" pitchFamily="18" charset="-127"/>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tx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356304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62BAAD8-5E23-403F-8F97-DCFB134B81A8}"/>
              </a:ext>
            </a:extLst>
          </p:cNvPr>
          <p:cNvGrpSpPr/>
          <p:nvPr/>
        </p:nvGrpSpPr>
        <p:grpSpPr>
          <a:xfrm flipH="1">
            <a:off x="10414450" y="651327"/>
            <a:ext cx="698051" cy="1372591"/>
            <a:chOff x="1079500" y="649304"/>
            <a:chExt cx="698051" cy="1372591"/>
          </a:xfrm>
        </p:grpSpPr>
        <p:sp>
          <p:nvSpPr>
            <p:cNvPr id="7" name="Oval 6">
              <a:extLst>
                <a:ext uri="{FF2B5EF4-FFF2-40B4-BE49-F238E27FC236}">
                  <a16:creationId xmlns:a16="http://schemas.microsoft.com/office/drawing/2014/main" id="{078DB782-5204-DE67-F9A0-4A906680A49F}"/>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9" name="Group 8">
              <a:extLst>
                <a:ext uri="{FF2B5EF4-FFF2-40B4-BE49-F238E27FC236}">
                  <a16:creationId xmlns:a16="http://schemas.microsoft.com/office/drawing/2014/main" id="{9E76D249-95D9-CBEC-64CA-3FDC7A1CE75D}"/>
                </a:ext>
              </a:extLst>
            </p:cNvPr>
            <p:cNvGrpSpPr/>
            <p:nvPr/>
          </p:nvGrpSpPr>
          <p:grpSpPr>
            <a:xfrm rot="10800000">
              <a:off x="1079500" y="952167"/>
              <a:ext cx="641184" cy="1069728"/>
              <a:chOff x="6484111" y="2967038"/>
              <a:chExt cx="641184" cy="1069728"/>
            </a:xfrm>
          </p:grpSpPr>
          <p:grpSp>
            <p:nvGrpSpPr>
              <p:cNvPr id="10" name="Group 9">
                <a:extLst>
                  <a:ext uri="{FF2B5EF4-FFF2-40B4-BE49-F238E27FC236}">
                    <a16:creationId xmlns:a16="http://schemas.microsoft.com/office/drawing/2014/main" id="{D99002E3-B8F9-2383-6644-7A34CD978308}"/>
                  </a:ext>
                </a:extLst>
              </p:cNvPr>
              <p:cNvGrpSpPr/>
              <p:nvPr/>
            </p:nvGrpSpPr>
            <p:grpSpPr>
              <a:xfrm>
                <a:off x="6808136" y="2967038"/>
                <a:ext cx="317159" cy="932400"/>
                <a:chOff x="6808136" y="2967038"/>
                <a:chExt cx="317159" cy="932400"/>
              </a:xfrm>
            </p:grpSpPr>
            <p:sp>
              <p:nvSpPr>
                <p:cNvPr id="15" name="Freeform 68">
                  <a:extLst>
                    <a:ext uri="{FF2B5EF4-FFF2-40B4-BE49-F238E27FC236}">
                      <a16:creationId xmlns:a16="http://schemas.microsoft.com/office/drawing/2014/main" id="{2ECA2663-32CE-943D-6756-F1FBDD98A6DD}"/>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CF1D89AC-FE53-59CC-9C9A-D5095FCF28F8}"/>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Line 70">
                  <a:extLst>
                    <a:ext uri="{FF2B5EF4-FFF2-40B4-BE49-F238E27FC236}">
                      <a16:creationId xmlns:a16="http://schemas.microsoft.com/office/drawing/2014/main" id="{97AE4A79-7C94-350A-D123-528B8EE9361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0E7156A5-D641-1556-B542-155C3BCD690B}"/>
                  </a:ext>
                </a:extLst>
              </p:cNvPr>
              <p:cNvGrpSpPr/>
              <p:nvPr/>
            </p:nvGrpSpPr>
            <p:grpSpPr>
              <a:xfrm rot="18900000" flipH="1">
                <a:off x="6484111" y="3104366"/>
                <a:ext cx="317159" cy="932400"/>
                <a:chOff x="6808136" y="2967038"/>
                <a:chExt cx="317159" cy="932400"/>
              </a:xfrm>
            </p:grpSpPr>
            <p:sp>
              <p:nvSpPr>
                <p:cNvPr id="12" name="Freeform 68">
                  <a:extLst>
                    <a:ext uri="{FF2B5EF4-FFF2-40B4-BE49-F238E27FC236}">
                      <a16:creationId xmlns:a16="http://schemas.microsoft.com/office/drawing/2014/main" id="{9DD821AB-1AFD-00AE-F5AC-072FA2831CC5}"/>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9">
                  <a:extLst>
                    <a:ext uri="{FF2B5EF4-FFF2-40B4-BE49-F238E27FC236}">
                      <a16:creationId xmlns:a16="http://schemas.microsoft.com/office/drawing/2014/main" id="{B44CFD51-7AA3-6464-ABAC-BCABA0E25597}"/>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70">
                  <a:extLst>
                    <a:ext uri="{FF2B5EF4-FFF2-40B4-BE49-F238E27FC236}">
                      <a16:creationId xmlns:a16="http://schemas.microsoft.com/office/drawing/2014/main" id="{3F6E13E8-6620-20F1-EFC9-DCAC2774FBC8}"/>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9140107" cy="914400"/>
          </a:xfrm>
          <a:prstGeom prst="rect">
            <a:avLst/>
          </a:prstGeom>
        </p:spPr>
        <p:txBody>
          <a:bodyPr>
            <a:noAutofit/>
          </a:bodyPr>
          <a:lstStyle/>
          <a:p>
            <a:r>
              <a:rPr lang="en-US"/>
              <a:t>Click to edit Master title style</a:t>
            </a:r>
          </a:p>
        </p:txBody>
      </p:sp>
      <p:sp>
        <p:nvSpPr>
          <p:cNvPr id="20" name="Content Placeholder 19">
            <a:extLst>
              <a:ext uri="{FF2B5EF4-FFF2-40B4-BE49-F238E27FC236}">
                <a16:creationId xmlns:a16="http://schemas.microsoft.com/office/drawing/2014/main" id="{9C628F80-5DEA-8C31-B904-3BC56FDFF696}"/>
              </a:ext>
            </a:extLst>
          </p:cNvPr>
          <p:cNvSpPr>
            <a:spLocks noGrp="1"/>
          </p:cNvSpPr>
          <p:nvPr>
            <p:ph sz="quarter" idx="14" hasCustomPrompt="1"/>
          </p:nvPr>
        </p:nvSpPr>
        <p:spPr>
          <a:xfrm>
            <a:off x="612775" y="650875"/>
            <a:ext cx="9139238" cy="5521325"/>
          </a:xfrm>
        </p:spPr>
        <p:txBody>
          <a:bodyPr anchor="b"/>
          <a:lstStyle>
            <a:lvl1pPr>
              <a:lnSpc>
                <a:spcPct val="90000"/>
              </a:lnSpc>
              <a:defRPr sz="5000" cap="all" baseline="0">
                <a:solidFill>
                  <a:schemeClr val="tx1">
                    <a:lumMod val="75000"/>
                    <a:lumOff val="25000"/>
                  </a:schemeClr>
                </a:solidFill>
                <a:latin typeface="+mj-lt"/>
              </a:defRPr>
            </a:lvl1pPr>
            <a:lvl2pPr>
              <a:lnSpc>
                <a:spcPct val="90000"/>
              </a:lnSpc>
              <a:defRPr sz="5000" cap="all" baseline="0">
                <a:solidFill>
                  <a:schemeClr val="tx1">
                    <a:lumMod val="75000"/>
                    <a:lumOff val="25000"/>
                  </a:schemeClr>
                </a:solidFill>
                <a:latin typeface="+mj-lt"/>
              </a:defRPr>
            </a:lvl2pPr>
            <a:lvl3pPr>
              <a:lnSpc>
                <a:spcPct val="90000"/>
              </a:lnSpc>
              <a:defRPr sz="5000" cap="all" baseline="0">
                <a:solidFill>
                  <a:schemeClr val="tx1">
                    <a:lumMod val="75000"/>
                    <a:lumOff val="25000"/>
                  </a:schemeClr>
                </a:solidFill>
                <a:latin typeface="+mj-lt"/>
              </a:defRPr>
            </a:lvl3pPr>
            <a:lvl4pPr>
              <a:lnSpc>
                <a:spcPct val="90000"/>
              </a:lnSpc>
              <a:defRPr sz="5000" cap="all" baseline="0">
                <a:solidFill>
                  <a:schemeClr val="tx1">
                    <a:lumMod val="75000"/>
                    <a:lumOff val="25000"/>
                  </a:schemeClr>
                </a:solidFill>
                <a:latin typeface="+mj-lt"/>
              </a:defRPr>
            </a:lvl4pPr>
            <a:lvl5pPr>
              <a:lnSpc>
                <a:spcPct val="90000"/>
              </a:lnSpc>
              <a:defRPr sz="5000" cap="all" baseline="0">
                <a:solidFill>
                  <a:schemeClr val="tx1">
                    <a:lumMod val="75000"/>
                    <a:lumOff val="25000"/>
                  </a:schemeClr>
                </a:solidFill>
                <a:latin typeface="+mj-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00437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30FA8BD-104F-B62D-9686-170237442A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4987925" y="49440"/>
            <a:ext cx="2216150" cy="1177924"/>
            <a:chOff x="4987925" y="2840038"/>
            <a:chExt cx="2216150" cy="1177924"/>
          </a:xfrm>
        </p:grpSpPr>
        <p:sp>
          <p:nvSpPr>
            <p:cNvPr id="8" name="Rectangle 7">
              <a:extLst>
                <a:ext uri="{FF2B5EF4-FFF2-40B4-BE49-F238E27FC236}">
                  <a16:creationId xmlns:a16="http://schemas.microsoft.com/office/drawing/2014/main" id="{68ED83C9-BFC9-A791-3662-CB404216CE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AC42635-B2C5-71D2-D5BF-7BB171F5997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0" name="Group 9">
                <a:extLst>
                  <a:ext uri="{FF2B5EF4-FFF2-40B4-BE49-F238E27FC236}">
                    <a16:creationId xmlns:a16="http://schemas.microsoft.com/office/drawing/2014/main" id="{88DB8B70-A837-784C-BE01-7662C397EFB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5" name="Freeform 68">
                  <a:extLst>
                    <a:ext uri="{FF2B5EF4-FFF2-40B4-BE49-F238E27FC236}">
                      <a16:creationId xmlns:a16="http://schemas.microsoft.com/office/drawing/2014/main" id="{D944038A-4F94-C29A-5020-589829E2C3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CA018A91-4BC0-5B20-4336-EE7FA90F2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Line 70">
                  <a:extLst>
                    <a:ext uri="{FF2B5EF4-FFF2-40B4-BE49-F238E27FC236}">
                      <a16:creationId xmlns:a16="http://schemas.microsoft.com/office/drawing/2014/main" id="{4920CAFD-E512-4531-1169-ED481576A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0EE3CA6F-C175-A73F-2E44-C039243F5AD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2" name="Freeform 68">
                  <a:extLst>
                    <a:ext uri="{FF2B5EF4-FFF2-40B4-BE49-F238E27FC236}">
                      <a16:creationId xmlns:a16="http://schemas.microsoft.com/office/drawing/2014/main" id="{2803DC2E-CE34-806E-D2CE-9F0121A4C3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9">
                  <a:extLst>
                    <a:ext uri="{FF2B5EF4-FFF2-40B4-BE49-F238E27FC236}">
                      <a16:creationId xmlns:a16="http://schemas.microsoft.com/office/drawing/2014/main" id="{A6A7E506-4934-4A00-8743-D201E56C2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70">
                  <a:extLst>
                    <a:ext uri="{FF2B5EF4-FFF2-40B4-BE49-F238E27FC236}">
                      <a16:creationId xmlns:a16="http://schemas.microsoft.com/office/drawing/2014/main" id="{6D4C5F55-56C0-223F-9074-8C8EA50BA5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3169920" y="4617355"/>
            <a:ext cx="5852160" cy="1545333"/>
          </a:xfrm>
          <a:prstGeom prst="rect">
            <a:avLst/>
          </a:prstGeom>
        </p:spPr>
        <p:txBody>
          <a:bodyPr anchor="ctr">
            <a:noAutofit/>
          </a:bodyPr>
          <a:lstStyle>
            <a:lvl1pPr algn="ctr">
              <a:lnSpc>
                <a:spcPct val="120000"/>
              </a:lnSpc>
              <a:defRPr sz="1800" b="0" i="0" spc="0">
                <a:solidFill>
                  <a:schemeClr val="tx1">
                    <a:lumMod val="65000"/>
                    <a:lumOff val="35000"/>
                  </a:schemeClr>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2925456"/>
          </a:xfrm>
        </p:spPr>
        <p:txBody>
          <a:bodyPr anchor="b">
            <a:noAutofit/>
          </a:bodyPr>
          <a:lstStyle>
            <a:lvl1pPr marL="164592" indent="-164592" algn="ctr">
              <a:lnSpc>
                <a:spcPct val="90000"/>
              </a:lnSpc>
              <a:spcBef>
                <a:spcPts val="0"/>
              </a:spcBef>
              <a:buNone/>
              <a:defRPr sz="4000" cap="all" baseline="0">
                <a:solidFill>
                  <a:schemeClr val="tx1">
                    <a:lumMod val="75000"/>
                    <a:lumOff val="25000"/>
                  </a:schemeClr>
                </a:solidFill>
                <a:latin typeface="+mj-lt"/>
                <a:ea typeface="Batang" panose="02030600000101010101" pitchFamily="18" charset="-127"/>
              </a:defRPr>
            </a:lvl1pPr>
          </a:lstStyle>
          <a:p>
            <a:pPr lvl="0"/>
            <a:r>
              <a:rPr lang="en-US"/>
              <a:t>Click to add Quote</a:t>
            </a:r>
          </a:p>
        </p:txBody>
      </p:sp>
      <p:cxnSp>
        <p:nvCxnSpPr>
          <p:cNvPr id="20" name="Straight Connector 19">
            <a:extLst>
              <a:ext uri="{FF2B5EF4-FFF2-40B4-BE49-F238E27FC236}">
                <a16:creationId xmlns:a16="http://schemas.microsoft.com/office/drawing/2014/main" id="{CDB58263-7B3B-44AD-A3FB-5F78690F9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1680" y="4365765"/>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33205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A4D7B3C-E2E2-A99D-707D-4A29E0F78A04}"/>
              </a:ext>
            </a:extLst>
          </p:cNvPr>
          <p:cNvGrpSpPr/>
          <p:nvPr/>
        </p:nvGrpSpPr>
        <p:grpSpPr>
          <a:xfrm flipH="1">
            <a:off x="9740417" y="457964"/>
            <a:ext cx="2227875" cy="5970551"/>
            <a:chOff x="9740417" y="457964"/>
            <a:chExt cx="2227875" cy="5970551"/>
          </a:xfrm>
        </p:grpSpPr>
        <p:grpSp>
          <p:nvGrpSpPr>
            <p:cNvPr id="14" name="Group 13">
              <a:extLst>
                <a:ext uri="{FF2B5EF4-FFF2-40B4-BE49-F238E27FC236}">
                  <a16:creationId xmlns:a16="http://schemas.microsoft.com/office/drawing/2014/main" id="{039081ED-1E4D-835D-7830-219AA69ADBE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30" name="Group 29">
                <a:extLst>
                  <a:ext uri="{FF2B5EF4-FFF2-40B4-BE49-F238E27FC236}">
                    <a16:creationId xmlns:a16="http://schemas.microsoft.com/office/drawing/2014/main" id="{87482348-118F-172A-CEC2-0BE109082AF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6" name="Group 35">
                  <a:extLst>
                    <a:ext uri="{FF2B5EF4-FFF2-40B4-BE49-F238E27FC236}">
                      <a16:creationId xmlns:a16="http://schemas.microsoft.com/office/drawing/2014/main" id="{E24D7200-718C-1F03-6154-C121CE065B0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40" name="Straight Connector 39">
                    <a:extLst>
                      <a:ext uri="{FF2B5EF4-FFF2-40B4-BE49-F238E27FC236}">
                        <a16:creationId xmlns:a16="http://schemas.microsoft.com/office/drawing/2014/main" id="{92B64D78-7934-3FE5-87D9-F3A7D5D6AD6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497D00-6369-FB97-B6F8-5A6E5F82321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Rectangle 30">
                    <a:extLst>
                      <a:ext uri="{FF2B5EF4-FFF2-40B4-BE49-F238E27FC236}">
                        <a16:creationId xmlns:a16="http://schemas.microsoft.com/office/drawing/2014/main" id="{E7E05EA8-E3B5-A489-7929-069B330E97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1B76326D-6549-36D1-8925-974843D03D2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F73DD90-9C8D-3260-09BF-779734AD5C8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8" name="Freeform: Shape 57">
                    <a:extLst>
                      <a:ext uri="{FF2B5EF4-FFF2-40B4-BE49-F238E27FC236}">
                        <a16:creationId xmlns:a16="http://schemas.microsoft.com/office/drawing/2014/main" id="{507ED09C-B71C-F301-CEBB-E4EAA116F4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 name="Freeform: Shape 58">
                    <a:extLst>
                      <a:ext uri="{FF2B5EF4-FFF2-40B4-BE49-F238E27FC236}">
                        <a16:creationId xmlns:a16="http://schemas.microsoft.com/office/drawing/2014/main" id="{D0C5B0BC-51DA-81B3-9A19-E6FFDEC1B3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31" name="Group 30">
                <a:extLst>
                  <a:ext uri="{FF2B5EF4-FFF2-40B4-BE49-F238E27FC236}">
                    <a16:creationId xmlns:a16="http://schemas.microsoft.com/office/drawing/2014/main" id="{1F07DBFE-AC52-8CE2-60C8-996345985A3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32" name="Group 31">
                  <a:extLst>
                    <a:ext uri="{FF2B5EF4-FFF2-40B4-BE49-F238E27FC236}">
                      <a16:creationId xmlns:a16="http://schemas.microsoft.com/office/drawing/2014/main" id="{440BB012-2594-ED3D-1998-F8EFE65C0B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34" name="Freeform 68">
                    <a:extLst>
                      <a:ext uri="{FF2B5EF4-FFF2-40B4-BE49-F238E27FC236}">
                        <a16:creationId xmlns:a16="http://schemas.microsoft.com/office/drawing/2014/main" id="{2DE4023E-BC6D-AEE3-5769-908F1479B5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9">
                    <a:extLst>
                      <a:ext uri="{FF2B5EF4-FFF2-40B4-BE49-F238E27FC236}">
                        <a16:creationId xmlns:a16="http://schemas.microsoft.com/office/drawing/2014/main" id="{4806FFCC-55BD-F38B-78DA-C107F8CF77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Line 70">
                  <a:extLst>
                    <a:ext uri="{FF2B5EF4-FFF2-40B4-BE49-F238E27FC236}">
                      <a16:creationId xmlns:a16="http://schemas.microsoft.com/office/drawing/2014/main" id="{09587BBE-7BD5-0A5E-5711-CE564167CC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 name="Group 14">
              <a:extLst>
                <a:ext uri="{FF2B5EF4-FFF2-40B4-BE49-F238E27FC236}">
                  <a16:creationId xmlns:a16="http://schemas.microsoft.com/office/drawing/2014/main" id="{AF9AFC1F-1EB3-9F87-5CDF-AE004E08D6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6" name="Group 15">
                <a:extLst>
                  <a:ext uri="{FF2B5EF4-FFF2-40B4-BE49-F238E27FC236}">
                    <a16:creationId xmlns:a16="http://schemas.microsoft.com/office/drawing/2014/main" id="{48F2309A-4B72-CD70-792D-23EAFFDE6F8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2" name="Group 21">
                  <a:extLst>
                    <a:ext uri="{FF2B5EF4-FFF2-40B4-BE49-F238E27FC236}">
                      <a16:creationId xmlns:a16="http://schemas.microsoft.com/office/drawing/2014/main" id="{6627476C-BCF0-6A4D-02A4-526DFA603B5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6" name="Straight Connector 25">
                    <a:extLst>
                      <a:ext uri="{FF2B5EF4-FFF2-40B4-BE49-F238E27FC236}">
                        <a16:creationId xmlns:a16="http://schemas.microsoft.com/office/drawing/2014/main" id="{9D5AF189-B5B9-C29D-8E3E-EC8702F3676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2D464E-7CBA-A8C2-96A1-F54CBF232F8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30">
                    <a:extLst>
                      <a:ext uri="{FF2B5EF4-FFF2-40B4-BE49-F238E27FC236}">
                        <a16:creationId xmlns:a16="http://schemas.microsoft.com/office/drawing/2014/main" id="{C9030B14-7F34-518E-7149-0A4306370A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0">
                    <a:extLst>
                      <a:ext uri="{FF2B5EF4-FFF2-40B4-BE49-F238E27FC236}">
                        <a16:creationId xmlns:a16="http://schemas.microsoft.com/office/drawing/2014/main" id="{DCB4D896-DA64-0F12-3CA5-6161AB90C8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FB57B90-2476-D0DF-2C8B-7611AD6C9F8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4" name="Freeform: Shape 141">
                    <a:extLst>
                      <a:ext uri="{FF2B5EF4-FFF2-40B4-BE49-F238E27FC236}">
                        <a16:creationId xmlns:a16="http://schemas.microsoft.com/office/drawing/2014/main" id="{7F897B26-F7D8-0C81-447C-6942C7C6D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Shape 142">
                    <a:extLst>
                      <a:ext uri="{FF2B5EF4-FFF2-40B4-BE49-F238E27FC236}">
                        <a16:creationId xmlns:a16="http://schemas.microsoft.com/office/drawing/2014/main" id="{7BEC136A-9A82-57FB-E919-71BEDCF9DED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7" name="Group 16">
                <a:extLst>
                  <a:ext uri="{FF2B5EF4-FFF2-40B4-BE49-F238E27FC236}">
                    <a16:creationId xmlns:a16="http://schemas.microsoft.com/office/drawing/2014/main" id="{7924E014-70E2-35E1-4035-AFE4CB40E46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8" name="Group 17">
                  <a:extLst>
                    <a:ext uri="{FF2B5EF4-FFF2-40B4-BE49-F238E27FC236}">
                      <a16:creationId xmlns:a16="http://schemas.microsoft.com/office/drawing/2014/main" id="{D9F05B2C-AB75-E3C7-905F-DDFB7661C93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0" name="Freeform 68">
                    <a:extLst>
                      <a:ext uri="{FF2B5EF4-FFF2-40B4-BE49-F238E27FC236}">
                        <a16:creationId xmlns:a16="http://schemas.microsoft.com/office/drawing/2014/main" id="{4B2D29E0-A432-9BF7-4563-DA72650266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9">
                    <a:extLst>
                      <a:ext uri="{FF2B5EF4-FFF2-40B4-BE49-F238E27FC236}">
                        <a16:creationId xmlns:a16="http://schemas.microsoft.com/office/drawing/2014/main" id="{9FB0CA3B-A554-C7C6-489F-00CE622B0EB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Line 70">
                  <a:extLst>
                    <a:ext uri="{FF2B5EF4-FFF2-40B4-BE49-F238E27FC236}">
                      <a16:creationId xmlns:a16="http://schemas.microsoft.com/office/drawing/2014/main" id="{BE41ACB0-DD9C-5E88-F826-C4E99E1F03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0" name="Title 9">
            <a:extLst>
              <a:ext uri="{FF2B5EF4-FFF2-40B4-BE49-F238E27FC236}">
                <a16:creationId xmlns:a16="http://schemas.microsoft.com/office/drawing/2014/main" id="{318DE55C-A74B-5D17-1D99-57F2DD93F3BB}"/>
              </a:ext>
            </a:extLst>
          </p:cNvPr>
          <p:cNvSpPr>
            <a:spLocks noGrp="1"/>
          </p:cNvSpPr>
          <p:nvPr>
            <p:ph type="title" hasCustomPrompt="1"/>
          </p:nvPr>
        </p:nvSpPr>
        <p:spPr>
          <a:xfrm>
            <a:off x="612648" y="4617354"/>
            <a:ext cx="8226551" cy="1545333"/>
          </a:xfrm>
        </p:spPr>
        <p:txBody>
          <a:bodyPr anchor="t"/>
          <a:lstStyle>
            <a:lvl1pPr>
              <a:lnSpc>
                <a:spcPct val="120000"/>
              </a:lnSpc>
              <a:defRPr sz="1800">
                <a:solidFill>
                  <a:schemeClr val="bg1">
                    <a:lumMod val="75000"/>
                    <a:lumOff val="25000"/>
                  </a:schemeClr>
                </a:solidFill>
                <a:latin typeface="+mn-lt"/>
              </a:defRPr>
            </a:lvl1pPr>
          </a:lstStyle>
          <a:p>
            <a:r>
              <a:rPr lang="en-US"/>
              <a:t>Quote Author</a:t>
            </a:r>
          </a:p>
        </p:txBody>
      </p:sp>
      <p:sp>
        <p:nvSpPr>
          <p:cNvPr id="9" name="Content Placeholder 8">
            <a:extLst>
              <a:ext uri="{FF2B5EF4-FFF2-40B4-BE49-F238E27FC236}">
                <a16:creationId xmlns:a16="http://schemas.microsoft.com/office/drawing/2014/main" id="{E1BDC543-8F6B-6FBD-5568-8A52A08A7430}"/>
              </a:ext>
            </a:extLst>
          </p:cNvPr>
          <p:cNvSpPr>
            <a:spLocks noGrp="1"/>
          </p:cNvSpPr>
          <p:nvPr>
            <p:ph sz="quarter" idx="14" hasCustomPrompt="1"/>
          </p:nvPr>
        </p:nvSpPr>
        <p:spPr>
          <a:xfrm>
            <a:off x="612646" y="1188413"/>
            <a:ext cx="8229600" cy="2925763"/>
          </a:xfrm>
        </p:spPr>
        <p:txBody>
          <a:bodyPr anchor="b"/>
          <a:lstStyle>
            <a:lvl1pPr>
              <a:defRPr sz="4000" cap="all" baseline="0">
                <a:solidFill>
                  <a:schemeClr val="bg1">
                    <a:lumMod val="75000"/>
                    <a:lumOff val="25000"/>
                  </a:schemeClr>
                </a:solidFill>
                <a:latin typeface="+mj-lt"/>
              </a:defRPr>
            </a:lvl1pPr>
          </a:lstStyle>
          <a:p>
            <a:pPr lvl="0"/>
            <a:r>
              <a:rPr lang="en-US"/>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8409992" y="6343955"/>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711977359"/>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7AE449-03BC-35B0-AEC3-D45692970205}"/>
              </a:ext>
            </a:extLst>
          </p:cNvPr>
          <p:cNvGrpSpPr/>
          <p:nvPr userDrawn="1"/>
        </p:nvGrpSpPr>
        <p:grpSpPr>
          <a:xfrm flipH="1">
            <a:off x="10414450" y="651327"/>
            <a:ext cx="698051" cy="1372591"/>
            <a:chOff x="1079500" y="649304"/>
            <a:chExt cx="698051" cy="1372591"/>
          </a:xfrm>
        </p:grpSpPr>
        <p:sp>
          <p:nvSpPr>
            <p:cNvPr id="7" name="Oval 6">
              <a:extLst>
                <a:ext uri="{FF2B5EF4-FFF2-40B4-BE49-F238E27FC236}">
                  <a16:creationId xmlns:a16="http://schemas.microsoft.com/office/drawing/2014/main" id="{008CF3E6-E425-C72A-B625-CFCF163D32A5}"/>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20" name="Group 19">
              <a:extLst>
                <a:ext uri="{FF2B5EF4-FFF2-40B4-BE49-F238E27FC236}">
                  <a16:creationId xmlns:a16="http://schemas.microsoft.com/office/drawing/2014/main" id="{45CB0A9B-08FF-70E7-543A-C060A982F2CF}"/>
                </a:ext>
              </a:extLst>
            </p:cNvPr>
            <p:cNvGrpSpPr/>
            <p:nvPr/>
          </p:nvGrpSpPr>
          <p:grpSpPr>
            <a:xfrm rot="10800000">
              <a:off x="1079500" y="952167"/>
              <a:ext cx="641184" cy="1069728"/>
              <a:chOff x="6484111" y="2967038"/>
              <a:chExt cx="641184" cy="1069728"/>
            </a:xfrm>
          </p:grpSpPr>
          <p:grpSp>
            <p:nvGrpSpPr>
              <p:cNvPr id="21" name="Group 20">
                <a:extLst>
                  <a:ext uri="{FF2B5EF4-FFF2-40B4-BE49-F238E27FC236}">
                    <a16:creationId xmlns:a16="http://schemas.microsoft.com/office/drawing/2014/main" id="{145CACDA-2DE0-21D6-B8DB-F9BC62E49AF7}"/>
                  </a:ext>
                </a:extLst>
              </p:cNvPr>
              <p:cNvGrpSpPr/>
              <p:nvPr/>
            </p:nvGrpSpPr>
            <p:grpSpPr>
              <a:xfrm>
                <a:off x="6808136" y="2967038"/>
                <a:ext cx="317159" cy="932400"/>
                <a:chOff x="6808136" y="2967038"/>
                <a:chExt cx="317159" cy="932400"/>
              </a:xfrm>
            </p:grpSpPr>
            <p:sp>
              <p:nvSpPr>
                <p:cNvPr id="26" name="Freeform 68">
                  <a:extLst>
                    <a:ext uri="{FF2B5EF4-FFF2-40B4-BE49-F238E27FC236}">
                      <a16:creationId xmlns:a16="http://schemas.microsoft.com/office/drawing/2014/main" id="{11B46CF9-4D52-6D2F-6FEA-67C5FD728C54}"/>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9">
                  <a:extLst>
                    <a:ext uri="{FF2B5EF4-FFF2-40B4-BE49-F238E27FC236}">
                      <a16:creationId xmlns:a16="http://schemas.microsoft.com/office/drawing/2014/main" id="{E3F7DC37-85A3-8DBC-5517-FC5DDD800D21}"/>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Line 70">
                  <a:extLst>
                    <a:ext uri="{FF2B5EF4-FFF2-40B4-BE49-F238E27FC236}">
                      <a16:creationId xmlns:a16="http://schemas.microsoft.com/office/drawing/2014/main" id="{FE216884-0A7A-4FBD-E4AC-20BA199D8706}"/>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3930D45B-64C3-F88B-4F01-D0155582FAA1}"/>
                  </a:ext>
                </a:extLst>
              </p:cNvPr>
              <p:cNvGrpSpPr/>
              <p:nvPr/>
            </p:nvGrpSpPr>
            <p:grpSpPr>
              <a:xfrm rot="18900000" flipH="1">
                <a:off x="6484111" y="3104366"/>
                <a:ext cx="317159" cy="932400"/>
                <a:chOff x="6808136" y="2967038"/>
                <a:chExt cx="317159" cy="932400"/>
              </a:xfrm>
            </p:grpSpPr>
            <p:sp>
              <p:nvSpPr>
                <p:cNvPr id="23" name="Freeform 68">
                  <a:extLst>
                    <a:ext uri="{FF2B5EF4-FFF2-40B4-BE49-F238E27FC236}">
                      <a16:creationId xmlns:a16="http://schemas.microsoft.com/office/drawing/2014/main" id="{154D7DF8-2B62-B394-8B97-0C34D9539D31}"/>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9">
                  <a:extLst>
                    <a:ext uri="{FF2B5EF4-FFF2-40B4-BE49-F238E27FC236}">
                      <a16:creationId xmlns:a16="http://schemas.microsoft.com/office/drawing/2014/main" id="{302D7518-34D2-F390-F337-D7BFE83E8D7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Line 70">
                  <a:extLst>
                    <a:ext uri="{FF2B5EF4-FFF2-40B4-BE49-F238E27FC236}">
                      <a16:creationId xmlns:a16="http://schemas.microsoft.com/office/drawing/2014/main" id="{68A249B2-F6A7-C4B8-ABD8-196C683EDA4D}"/>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itle 9">
            <a:extLst>
              <a:ext uri="{FF2B5EF4-FFF2-40B4-BE49-F238E27FC236}">
                <a16:creationId xmlns:a16="http://schemas.microsoft.com/office/drawing/2014/main" id="{5998F931-A369-4286-5D28-0D0CED7BC240}"/>
              </a:ext>
            </a:extLst>
          </p:cNvPr>
          <p:cNvSpPr>
            <a:spLocks noGrp="1"/>
          </p:cNvSpPr>
          <p:nvPr>
            <p:ph type="title" hasCustomPrompt="1"/>
          </p:nvPr>
        </p:nvSpPr>
        <p:spPr>
          <a:xfrm>
            <a:off x="612648" y="4617354"/>
            <a:ext cx="8226551" cy="1545333"/>
          </a:xfrm>
        </p:spPr>
        <p:txBody>
          <a:bodyPr anchor="t"/>
          <a:lstStyle>
            <a:lvl1pPr>
              <a:lnSpc>
                <a:spcPct val="120000"/>
              </a:lnSpc>
              <a:defRPr sz="1800">
                <a:solidFill>
                  <a:schemeClr val="tx1">
                    <a:lumMod val="75000"/>
                    <a:lumOff val="25000"/>
                  </a:schemeClr>
                </a:solidFill>
                <a:latin typeface="+mn-lt"/>
              </a:defRPr>
            </a:lvl1pPr>
          </a:lstStyle>
          <a:p>
            <a:r>
              <a:rPr lang="en-US"/>
              <a:t>Quote Author</a:t>
            </a:r>
          </a:p>
        </p:txBody>
      </p:sp>
      <p:sp>
        <p:nvSpPr>
          <p:cNvPr id="8" name="Content Placeholder 8">
            <a:extLst>
              <a:ext uri="{FF2B5EF4-FFF2-40B4-BE49-F238E27FC236}">
                <a16:creationId xmlns:a16="http://schemas.microsoft.com/office/drawing/2014/main" id="{D3ED1498-0FE4-6EE1-2592-BE169CAAD957}"/>
              </a:ext>
            </a:extLst>
          </p:cNvPr>
          <p:cNvSpPr>
            <a:spLocks noGrp="1"/>
          </p:cNvSpPr>
          <p:nvPr>
            <p:ph sz="quarter" idx="14" hasCustomPrompt="1"/>
          </p:nvPr>
        </p:nvSpPr>
        <p:spPr>
          <a:xfrm>
            <a:off x="612646" y="1188413"/>
            <a:ext cx="8229600" cy="2925763"/>
          </a:xfrm>
        </p:spPr>
        <p:txBody>
          <a:bodyPr anchor="b"/>
          <a:lstStyle>
            <a:lvl1pPr>
              <a:defRPr sz="4000" cap="all" baseline="0">
                <a:solidFill>
                  <a:schemeClr val="tx1">
                    <a:lumMod val="75000"/>
                    <a:lumOff val="25000"/>
                  </a:schemeClr>
                </a:solidFill>
                <a:latin typeface="+mj-lt"/>
              </a:defRPr>
            </a:lvl1pPr>
          </a:lstStyle>
          <a:p>
            <a:pPr lvl="0"/>
            <a:r>
              <a:rPr lang="en-US"/>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942367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1037"/>
            <a:ext cx="10963655" cy="919162"/>
          </a:xfrm>
          <a:prstGeom prst="rect">
            <a:avLst/>
          </a:prstGeom>
        </p:spPr>
        <p:txBody>
          <a:bodyPr anchor="b">
            <a:noAutofit/>
          </a:bodyPr>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825625"/>
            <a:ext cx="5074920"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501065" y="1825625"/>
            <a:ext cx="5075237"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875811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3C3CA2-C6C0-82E2-7C81-4006F6A44BAF}"/>
              </a:ext>
            </a:extLst>
          </p:cNvPr>
          <p:cNvSpPr>
            <a:spLocks noGrp="1"/>
          </p:cNvSpPr>
          <p:nvPr>
            <p:ph type="title"/>
          </p:nvPr>
        </p:nvSpPr>
        <p:spPr>
          <a:xfrm>
            <a:off x="612647" y="676656"/>
            <a:ext cx="10963655" cy="919163"/>
          </a:xfrm>
          <a:prstGeom prst="rect">
            <a:avLst/>
          </a:prstGeom>
        </p:spPr>
        <p:txBody>
          <a:bodyPr anchor="b">
            <a:noAutofit/>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074920" cy="559834"/>
          </a:xfrm>
        </p:spPr>
        <p:txBody>
          <a:bodyPr anchor="b">
            <a:no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700" y="1685735"/>
            <a:ext cx="5074602" cy="559834"/>
          </a:xfrm>
        </p:spPr>
        <p:txBody>
          <a:bodyPr anchor="b">
            <a:no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387600"/>
            <a:ext cx="5075238" cy="3786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501064" y="2387600"/>
            <a:ext cx="5075238" cy="3786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451301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03FFA5-BEAF-26BB-1ECD-2D735E8BD7DD}"/>
              </a:ext>
            </a:extLst>
          </p:cNvPr>
          <p:cNvSpPr>
            <a:spLocks noGrp="1"/>
          </p:cNvSpPr>
          <p:nvPr>
            <p:ph type="title"/>
          </p:nvPr>
        </p:nvSpPr>
        <p:spPr>
          <a:xfrm>
            <a:off x="612647" y="681036"/>
            <a:ext cx="10963655" cy="919163"/>
          </a:xfrm>
          <a:prstGeom prst="rect">
            <a:avLst/>
          </a:prstGeom>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9445740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48480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653F0-6B33-4C71-828A-C82AA6559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12188952" cy="4343401"/>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5" name="Title 1">
            <a:extLst>
              <a:ext uri="{FF2B5EF4-FFF2-40B4-BE49-F238E27FC236}">
                <a16:creationId xmlns:a16="http://schemas.microsoft.com/office/drawing/2014/main" id="{73DFE91C-7345-DD86-AFC2-44F578231F50}"/>
              </a:ext>
            </a:extLst>
          </p:cNvPr>
          <p:cNvSpPr>
            <a:spLocks noGrp="1"/>
          </p:cNvSpPr>
          <p:nvPr>
            <p:ph type="ctrTitle"/>
          </p:nvPr>
        </p:nvSpPr>
        <p:spPr>
          <a:xfrm>
            <a:off x="612648" y="4665421"/>
            <a:ext cx="10972800" cy="786384"/>
          </a:xfrm>
          <a:prstGeom prst="rect">
            <a:avLst/>
          </a:prstGeom>
        </p:spPr>
        <p:txBody>
          <a:bodyPr anchor="b">
            <a:noAutofit/>
          </a:bodyPr>
          <a:lstStyle>
            <a:lvl1pPr algn="ctr">
              <a:defRPr sz="4000"/>
            </a:lvl1pPr>
          </a:lstStyle>
          <a:p>
            <a:r>
              <a:rPr lang="en-US"/>
              <a:t>Click to edit Master title style</a:t>
            </a:r>
          </a:p>
        </p:txBody>
      </p:sp>
      <p:sp>
        <p:nvSpPr>
          <p:cNvPr id="14" name="Subtitle 2">
            <a:extLst>
              <a:ext uri="{FF2B5EF4-FFF2-40B4-BE49-F238E27FC236}">
                <a16:creationId xmlns:a16="http://schemas.microsoft.com/office/drawing/2014/main" id="{AB35AACE-B44B-CA08-96C2-71DD9C864615}"/>
              </a:ext>
            </a:extLst>
          </p:cNvPr>
          <p:cNvSpPr>
            <a:spLocks noGrp="1"/>
          </p:cNvSpPr>
          <p:nvPr>
            <p:ph type="subTitle" idx="1"/>
          </p:nvPr>
        </p:nvSpPr>
        <p:spPr>
          <a:xfrm>
            <a:off x="612648" y="5623560"/>
            <a:ext cx="10972800" cy="548640"/>
          </a:xfrm>
        </p:spPr>
        <p:txBody>
          <a:bodyPr anchor="t">
            <a:noAutofit/>
          </a:bodyPr>
          <a:lstStyle>
            <a:lvl1pPr marL="0" indent="0" algn="ctr">
              <a:buNone/>
              <a:defRPr sz="18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Picture Placeholder 16">
            <a:extLst>
              <a:ext uri="{FF2B5EF4-FFF2-40B4-BE49-F238E27FC236}">
                <a16:creationId xmlns:a16="http://schemas.microsoft.com/office/drawing/2014/main" id="{653CEB38-7674-CDA0-DA5F-9C3CB1645A07}"/>
              </a:ext>
            </a:extLst>
          </p:cNvPr>
          <p:cNvSpPr>
            <a:spLocks noGrp="1"/>
          </p:cNvSpPr>
          <p:nvPr>
            <p:ph type="pic" sz="quarter" idx="17" hasCustomPrompt="1"/>
          </p:nvPr>
        </p:nvSpPr>
        <p:spPr>
          <a:xfrm>
            <a:off x="275844" y="274319"/>
            <a:ext cx="11640312" cy="3794760"/>
          </a:xfrm>
          <a:blipFill>
            <a:blip r:embed="rId2">
              <a:alphaModFix amt="60000"/>
            </a:blip>
            <a:stretch>
              <a:fillRect/>
            </a:stretch>
          </a:blipFill>
        </p:spPr>
        <p:txBody>
          <a:bodyPr/>
          <a:lstStyle>
            <a:lvl1pPr>
              <a:defRPr/>
            </a:lvl1pPr>
          </a:lstStyle>
          <a:p>
            <a:r>
              <a:rPr lang="en-US"/>
              <a:t> </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a:off x="612647" y="6343955"/>
            <a:ext cx="2202644" cy="365125"/>
          </a:xfrm>
          <a:prstGeom prst="rect">
            <a:avLst/>
          </a:prstGeom>
        </p:spPr>
        <p:txBody>
          <a:bodyPr>
            <a:noAutofit/>
          </a:bodyPr>
          <a:lstStyle>
            <a:lvl1pPr>
              <a:defRPr b="0" i="0" cap="all" baseline="0">
                <a:latin typeface="Avenir Next LT Pro Light" panose="020B0304020202020204" pitchFamily="34" charset="77"/>
              </a:defRPr>
            </a:lvl1pPr>
          </a:lstStyle>
          <a:p>
            <a:r>
              <a:rPr lang="en-US"/>
              <a:t>20xx</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a:xfrm>
            <a:off x="4693298" y="6343955"/>
            <a:ext cx="2805405" cy="365125"/>
          </a:xfrm>
          <a:prstGeom prst="rect">
            <a:avLst/>
          </a:prstGeom>
        </p:spPr>
        <p:txBody>
          <a:bodyPr>
            <a:noAutofit/>
          </a:bodyPr>
          <a:lstStyle>
            <a:lvl1pPr>
              <a:defRPr b="0" i="0" cap="all" baseline="0">
                <a:latin typeface="Avenir Next LT Pro Light" panose="020B0304020202020204" pitchFamily="34" charset="77"/>
              </a:defRPr>
            </a:lvl1p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a:xfrm>
            <a:off x="11147096" y="6343955"/>
            <a:ext cx="429207" cy="365125"/>
          </a:xfrm>
          <a:prstGeom prst="rect">
            <a:avLst/>
          </a:prstGeom>
        </p:spPr>
        <p:txBody>
          <a:bodyPr>
            <a:noAutofit/>
          </a:bodyPr>
          <a:lstStyle>
            <a:lvl1pPr>
              <a:defRPr b="0" i="0" cap="all" baseline="0">
                <a:latin typeface="Avenir Next LT Pro Light" panose="020B0304020202020204" pitchFamily="34" charset="77"/>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108272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C1B688C-63E7-2BFF-102C-4E3B1DCC94C7}"/>
              </a:ext>
            </a:extLst>
          </p:cNvPr>
          <p:cNvCxnSpPr>
            <a:cxnSpLocks/>
          </p:cNvCxnSpPr>
          <p:nvPr userDrawn="1"/>
        </p:nvCxnSpPr>
        <p:spPr>
          <a:xfrm>
            <a:off x="714375" y="2780396"/>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75B801E-7C84-0C81-3226-862EED76EB2C}"/>
              </a:ext>
            </a:extLst>
          </p:cNvPr>
          <p:cNvSpPr>
            <a:spLocks noGrp="1"/>
          </p:cNvSpPr>
          <p:nvPr>
            <p:ph type="title"/>
          </p:nvPr>
        </p:nvSpPr>
        <p:spPr>
          <a:xfrm>
            <a:off x="609600" y="685800"/>
            <a:ext cx="3657600" cy="1828800"/>
          </a:xfrm>
          <a:prstGeom prst="rect">
            <a:avLst/>
          </a:prstGeom>
        </p:spPr>
        <p:txBody>
          <a:bodyPr anchor="b">
            <a:noAutofit/>
          </a:bodyPr>
          <a:lstStyle>
            <a:lvl1pPr>
              <a:defRPr sz="3200"/>
            </a:lvl1pPr>
          </a:lstStyle>
          <a:p>
            <a:r>
              <a:rPr lang="en-US"/>
              <a:t>Click to edit Master title style</a:t>
            </a:r>
          </a:p>
        </p:txBody>
      </p:sp>
      <p:sp>
        <p:nvSpPr>
          <p:cNvPr id="13" name="Text Placeholder 3">
            <a:extLst>
              <a:ext uri="{FF2B5EF4-FFF2-40B4-BE49-F238E27FC236}">
                <a16:creationId xmlns:a16="http://schemas.microsoft.com/office/drawing/2014/main" id="{6C0B5703-D4E0-53FF-A33C-315D4E49C99E}"/>
              </a:ext>
            </a:extLst>
          </p:cNvPr>
          <p:cNvSpPr>
            <a:spLocks noGrp="1"/>
          </p:cNvSpPr>
          <p:nvPr>
            <p:ph type="body" sz="half" idx="2"/>
          </p:nvPr>
        </p:nvSpPr>
        <p:spPr>
          <a:xfrm>
            <a:off x="612648" y="3046191"/>
            <a:ext cx="3654552" cy="3126009"/>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81600" y="685800"/>
            <a:ext cx="6393366" cy="5486400"/>
          </a:xfrm>
        </p:spPr>
        <p:txBody>
          <a:bodyPr vert="horz" lIns="91440" tIns="45720" rIns="91440" bIns="45720" rtlCol="0" anchor="b">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761202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119A23E-A7C2-F4A1-F34A-78CDAAE39652}"/>
              </a:ext>
            </a:extLst>
          </p:cNvPr>
          <p:cNvCxnSpPr>
            <a:cxnSpLocks/>
          </p:cNvCxnSpPr>
          <p:nvPr userDrawn="1"/>
        </p:nvCxnSpPr>
        <p:spPr>
          <a:xfrm>
            <a:off x="714375" y="2780396"/>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E523965-95D5-2048-A337-42CF57714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1600" y="685800"/>
            <a:ext cx="6394703" cy="54864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09600" y="685800"/>
            <a:ext cx="3657600" cy="1828800"/>
          </a:xfrm>
          <a:prstGeom prst="rect">
            <a:avLst/>
          </a:prstGeom>
        </p:spPr>
        <p:txBody>
          <a:bodyPr anchor="b">
            <a:no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3046191"/>
            <a:ext cx="3654552" cy="3126009"/>
          </a:xfrm>
        </p:spPr>
        <p:txBody>
          <a:bodyPr anchor="t">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13">
            <a:extLst>
              <a:ext uri="{FF2B5EF4-FFF2-40B4-BE49-F238E27FC236}">
                <a16:creationId xmlns:a16="http://schemas.microsoft.com/office/drawing/2014/main" id="{F5C634D1-455E-26F8-956F-445295F9C740}"/>
              </a:ext>
            </a:extLst>
          </p:cNvPr>
          <p:cNvSpPr>
            <a:spLocks noGrp="1"/>
          </p:cNvSpPr>
          <p:nvPr>
            <p:ph type="pic" sz="quarter" idx="15" hasCustomPrompt="1"/>
          </p:nvPr>
        </p:nvSpPr>
        <p:spPr>
          <a:xfrm>
            <a:off x="5457443" y="960120"/>
            <a:ext cx="5843016" cy="4937760"/>
          </a:xfrm>
          <a:blipFill>
            <a:blip r:embed="rId2">
              <a:alphaModFix amt="60000"/>
            </a:blip>
            <a:stretch>
              <a:fillRect/>
            </a:stretch>
          </a:blipFill>
        </p:spPr>
        <p:txBody>
          <a:bodyPr/>
          <a:lstStyle>
            <a:lvl1pPr>
              <a:defRPr/>
            </a:lvl1pPr>
          </a:lstStyle>
          <a:p>
            <a:r>
              <a:rPr lang="en-US"/>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511625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2"/>
            <a:ext cx="9146080" cy="2250780"/>
          </a:xfrm>
          <a:prstGeom prst="rect">
            <a:avLst/>
          </a:prstGeom>
        </p:spPr>
        <p:txBody>
          <a:bodyPr anchor="b">
            <a:noAutofit/>
          </a:bodyPr>
          <a:lstStyle>
            <a:lvl1pPr>
              <a:defRPr sz="4000">
                <a:solidFill>
                  <a:schemeClr val="tx1">
                    <a:lumMod val="75000"/>
                    <a:lumOff val="25000"/>
                  </a:schemeClr>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9145953" cy="2620736"/>
          </a:xfrm>
        </p:spPr>
        <p:txBody>
          <a:bodyPr>
            <a:noAutofit/>
          </a:bodyPr>
          <a:lstStyle>
            <a:lvl1pPr marL="0" indent="0">
              <a:buNone/>
              <a:defRPr sz="1800" cap="all" baseline="0">
                <a:solidFill>
                  <a:schemeClr val="tx1">
                    <a:lumMod val="75000"/>
                    <a:lumOff val="25000"/>
                  </a:schemeClr>
                </a:solidFill>
              </a:defRPr>
            </a:lvl1pPr>
            <a:lvl2pPr marL="228600" indent="0">
              <a:buNone/>
              <a:defRPr sz="1800" cap="all" baseline="0">
                <a:solidFill>
                  <a:schemeClr val="tx1">
                    <a:lumMod val="75000"/>
                    <a:lumOff val="25000"/>
                  </a:schemeClr>
                </a:solidFill>
              </a:defRPr>
            </a:lvl2pPr>
            <a:lvl3pPr marL="457200" indent="0">
              <a:buNone/>
              <a:defRPr sz="1800" cap="all" baseline="0">
                <a:solidFill>
                  <a:schemeClr val="tx1">
                    <a:lumMod val="75000"/>
                    <a:lumOff val="25000"/>
                  </a:schemeClr>
                </a:solidFill>
              </a:defRPr>
            </a:lvl3pPr>
            <a:lvl4pPr marL="685800" indent="0">
              <a:buNone/>
              <a:defRPr sz="1800" cap="all" baseline="0">
                <a:solidFill>
                  <a:schemeClr val="tx1">
                    <a:lumMod val="75000"/>
                    <a:lumOff val="25000"/>
                  </a:schemeClr>
                </a:solidFill>
              </a:defRPr>
            </a:lvl4pPr>
            <a:lvl5pPr marL="914400" indent="0">
              <a:buNone/>
              <a:defRPr sz="1800" cap="all"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lvl1pPr>
              <a:defRPr>
                <a:solidFill>
                  <a:schemeClr val="tx1">
                    <a:lumMod val="75000"/>
                    <a:lumOff val="25000"/>
                  </a:schemeClr>
                </a:solidFill>
              </a:defRPr>
            </a:lvl1p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lvl1pPr>
              <a:defRPr>
                <a:solidFill>
                  <a:schemeClr val="tx1">
                    <a:lumMod val="75000"/>
                    <a:lumOff val="25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lvl1pPr>
              <a:defRPr>
                <a:solidFill>
                  <a:schemeClr val="tx1">
                    <a:lumMod val="75000"/>
                    <a:lumOff val="25000"/>
                  </a:schemeClr>
                </a:solidFill>
              </a:defRPr>
            </a:lvl1pPr>
          </a:lstStyle>
          <a:p>
            <a:fld id="{AEAA3239-9EA4-4A65-A281-97F994456D9F}" type="slidenum">
              <a:rPr lang="en-US" smtClean="0"/>
              <a:pPr/>
              <a:t>‹#›</a:t>
            </a:fld>
            <a:endParaRPr lang="en-US"/>
          </a:p>
        </p:txBody>
      </p:sp>
      <p:cxnSp>
        <p:nvCxnSpPr>
          <p:cNvPr id="3" name="Straight Connector 2">
            <a:extLst>
              <a:ext uri="{FF2B5EF4-FFF2-40B4-BE49-F238E27FC236}">
                <a16:creationId xmlns:a16="http://schemas.microsoft.com/office/drawing/2014/main" id="{93A21DAF-0680-3109-32D1-F2152B86C712}"/>
              </a:ext>
            </a:extLst>
          </p:cNvPr>
          <p:cNvCxnSpPr>
            <a:cxnSpLocks/>
          </p:cNvCxnSpPr>
          <p:nvPr userDrawn="1"/>
        </p:nvCxnSpPr>
        <p:spPr>
          <a:xfrm>
            <a:off x="714375" y="318279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AC9AAAA-FF68-58B0-6AD3-81DAA78B9D79}"/>
              </a:ext>
            </a:extLst>
          </p:cNvPr>
          <p:cNvGrpSpPr/>
          <p:nvPr userDrawn="1"/>
        </p:nvGrpSpPr>
        <p:grpSpPr>
          <a:xfrm flipH="1">
            <a:off x="10414450" y="651327"/>
            <a:ext cx="698051" cy="1372591"/>
            <a:chOff x="1079500" y="649304"/>
            <a:chExt cx="698051" cy="1372591"/>
          </a:xfrm>
        </p:grpSpPr>
        <p:sp>
          <p:nvSpPr>
            <p:cNvPr id="9" name="Oval 8">
              <a:extLst>
                <a:ext uri="{FF2B5EF4-FFF2-40B4-BE49-F238E27FC236}">
                  <a16:creationId xmlns:a16="http://schemas.microsoft.com/office/drawing/2014/main" id="{59B2EA1E-B452-6BA4-E61C-1E0C336E7707}"/>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10" name="Group 9">
              <a:extLst>
                <a:ext uri="{FF2B5EF4-FFF2-40B4-BE49-F238E27FC236}">
                  <a16:creationId xmlns:a16="http://schemas.microsoft.com/office/drawing/2014/main" id="{0DDB7CD0-2D95-5BC6-ABC1-BC54BD6C4008}"/>
                </a:ext>
              </a:extLst>
            </p:cNvPr>
            <p:cNvGrpSpPr/>
            <p:nvPr/>
          </p:nvGrpSpPr>
          <p:grpSpPr>
            <a:xfrm rot="10800000">
              <a:off x="1079500" y="952167"/>
              <a:ext cx="641184" cy="1069728"/>
              <a:chOff x="6484111" y="2967038"/>
              <a:chExt cx="641184" cy="1069728"/>
            </a:xfrm>
          </p:grpSpPr>
          <p:grpSp>
            <p:nvGrpSpPr>
              <p:cNvPr id="11" name="Group 10">
                <a:extLst>
                  <a:ext uri="{FF2B5EF4-FFF2-40B4-BE49-F238E27FC236}">
                    <a16:creationId xmlns:a16="http://schemas.microsoft.com/office/drawing/2014/main" id="{23D6FAD6-E7B1-971D-C962-F317FFDDF1A3}"/>
                  </a:ext>
                </a:extLst>
              </p:cNvPr>
              <p:cNvGrpSpPr/>
              <p:nvPr/>
            </p:nvGrpSpPr>
            <p:grpSpPr>
              <a:xfrm>
                <a:off x="6808136" y="2967038"/>
                <a:ext cx="317159" cy="932400"/>
                <a:chOff x="6808136" y="2967038"/>
                <a:chExt cx="317159" cy="932400"/>
              </a:xfrm>
            </p:grpSpPr>
            <p:sp>
              <p:nvSpPr>
                <p:cNvPr id="16" name="Freeform 68">
                  <a:extLst>
                    <a:ext uri="{FF2B5EF4-FFF2-40B4-BE49-F238E27FC236}">
                      <a16:creationId xmlns:a16="http://schemas.microsoft.com/office/drawing/2014/main" id="{FEFA5D29-9BA3-B2B0-658F-41E3FAAA39F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F580CDFE-3C7E-D23E-EAA5-DD38817443A3}"/>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Line 70">
                  <a:extLst>
                    <a:ext uri="{FF2B5EF4-FFF2-40B4-BE49-F238E27FC236}">
                      <a16:creationId xmlns:a16="http://schemas.microsoft.com/office/drawing/2014/main" id="{667E0D1B-7B9B-7A39-6166-7AFCC9386B15}"/>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EA8D3FD9-9675-FFF0-644E-B5C1A1ECE835}"/>
                  </a:ext>
                </a:extLst>
              </p:cNvPr>
              <p:cNvGrpSpPr/>
              <p:nvPr/>
            </p:nvGrpSpPr>
            <p:grpSpPr>
              <a:xfrm rot="18900000" flipH="1">
                <a:off x="6484111" y="3104366"/>
                <a:ext cx="317159" cy="932400"/>
                <a:chOff x="6808136" y="2967038"/>
                <a:chExt cx="317159" cy="932400"/>
              </a:xfrm>
            </p:grpSpPr>
            <p:sp>
              <p:nvSpPr>
                <p:cNvPr id="13" name="Freeform 68">
                  <a:extLst>
                    <a:ext uri="{FF2B5EF4-FFF2-40B4-BE49-F238E27FC236}">
                      <a16:creationId xmlns:a16="http://schemas.microsoft.com/office/drawing/2014/main" id="{82ABA779-0915-5846-DFC5-5E96B4A9723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75B608AC-7F9B-F6BF-06DF-231BBDA3AFEB}"/>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2D2E2887-1666-122F-B8DA-A4C029AAA7A2}"/>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185695661"/>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898B5F-AB7B-74C1-BF81-2EBBA277CB0A}"/>
              </a:ext>
            </a:extLst>
          </p:cNvPr>
          <p:cNvGrpSpPr/>
          <p:nvPr/>
        </p:nvGrpSpPr>
        <p:grpSpPr>
          <a:xfrm flipH="1">
            <a:off x="9740417" y="457964"/>
            <a:ext cx="2227875" cy="5970551"/>
            <a:chOff x="9740417" y="457964"/>
            <a:chExt cx="2227875" cy="5970551"/>
          </a:xfrm>
        </p:grpSpPr>
        <p:grpSp>
          <p:nvGrpSpPr>
            <p:cNvPr id="8" name="Group 7">
              <a:extLst>
                <a:ext uri="{FF2B5EF4-FFF2-40B4-BE49-F238E27FC236}">
                  <a16:creationId xmlns:a16="http://schemas.microsoft.com/office/drawing/2014/main" id="{A5AD13E4-C736-C4D0-3329-881CFA91CCF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24" name="Group 23">
                <a:extLst>
                  <a:ext uri="{FF2B5EF4-FFF2-40B4-BE49-F238E27FC236}">
                    <a16:creationId xmlns:a16="http://schemas.microsoft.com/office/drawing/2014/main" id="{9D7712BC-206D-B1BF-26E4-F924E900D1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B4DD0FA9-35AD-B9CB-6A43-73FB16AA4B5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B34DDA94-22F2-1094-2D3C-DBDC0C363AF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5A45A38-9585-93BE-7D81-140D05F385E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A3E11012-B90B-F52F-7684-926CA336E9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BE5AA1E3-A11C-0373-1D61-D0A9FE4617E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1D63B7A-DDB4-2C0B-1728-0D718F9E39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57">
                    <a:extLst>
                      <a:ext uri="{FF2B5EF4-FFF2-40B4-BE49-F238E27FC236}">
                        <a16:creationId xmlns:a16="http://schemas.microsoft.com/office/drawing/2014/main" id="{80E2BC7D-E4BD-1454-C098-E5EDE26963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58">
                    <a:extLst>
                      <a:ext uri="{FF2B5EF4-FFF2-40B4-BE49-F238E27FC236}">
                        <a16:creationId xmlns:a16="http://schemas.microsoft.com/office/drawing/2014/main" id="{B661F348-951D-D355-FE18-B5392C718B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58E45DB4-7A7F-E7F2-6CCB-5E6213440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2D224138-06E2-E0AF-DE3A-E57A3358CBE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01AC57F7-CE8B-F99B-0F9A-7BEE21F86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BCF0D402-7FE4-9FAC-4BC6-9DD325D1BCE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D05FDF64-168D-467A-6A78-2FA456716E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F8D64388-EE11-3AC7-CE32-5F667F63F5A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0" name="Group 9">
                <a:extLst>
                  <a:ext uri="{FF2B5EF4-FFF2-40B4-BE49-F238E27FC236}">
                    <a16:creationId xmlns:a16="http://schemas.microsoft.com/office/drawing/2014/main" id="{4A27A44E-F151-2A8C-9338-9747085C3EE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oup 15">
                  <a:extLst>
                    <a:ext uri="{FF2B5EF4-FFF2-40B4-BE49-F238E27FC236}">
                      <a16:creationId xmlns:a16="http://schemas.microsoft.com/office/drawing/2014/main" id="{20BD2E44-9A02-DE19-97AB-DCFC7164C97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Straight Connector 19">
                    <a:extLst>
                      <a:ext uri="{FF2B5EF4-FFF2-40B4-BE49-F238E27FC236}">
                        <a16:creationId xmlns:a16="http://schemas.microsoft.com/office/drawing/2014/main" id="{942C6307-1DD8-4291-5F56-1C701B3F131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AF2483-2C50-41D9-2806-86B3EA8B526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30">
                    <a:extLst>
                      <a:ext uri="{FF2B5EF4-FFF2-40B4-BE49-F238E27FC236}">
                        <a16:creationId xmlns:a16="http://schemas.microsoft.com/office/drawing/2014/main" id="{493CF191-5DDA-8462-AE83-CA01EB942E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0">
                    <a:extLst>
                      <a:ext uri="{FF2B5EF4-FFF2-40B4-BE49-F238E27FC236}">
                        <a16:creationId xmlns:a16="http://schemas.microsoft.com/office/drawing/2014/main" id="{B16DA0CF-99DB-5B26-15CE-7A5C3FF5B5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969A3741-69D5-4A00-BE22-77B52FF20C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eform: Shape 141">
                    <a:extLst>
                      <a:ext uri="{FF2B5EF4-FFF2-40B4-BE49-F238E27FC236}">
                        <a16:creationId xmlns:a16="http://schemas.microsoft.com/office/drawing/2014/main" id="{CEB8C9BA-7217-3FF0-0000-F75245E697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Freeform: Shape 142">
                    <a:extLst>
                      <a:ext uri="{FF2B5EF4-FFF2-40B4-BE49-F238E27FC236}">
                        <a16:creationId xmlns:a16="http://schemas.microsoft.com/office/drawing/2014/main" id="{2EBBFD8B-2D36-E329-EB66-AF3287A585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1" name="Group 10">
                <a:extLst>
                  <a:ext uri="{FF2B5EF4-FFF2-40B4-BE49-F238E27FC236}">
                    <a16:creationId xmlns:a16="http://schemas.microsoft.com/office/drawing/2014/main" id="{D06447F1-9BEC-3B87-BB32-191FA43AF03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oup 11">
                  <a:extLst>
                    <a:ext uri="{FF2B5EF4-FFF2-40B4-BE49-F238E27FC236}">
                      <a16:creationId xmlns:a16="http://schemas.microsoft.com/office/drawing/2014/main" id="{9C5EF3DE-B07E-D485-E31C-3594D9BC20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D3AFEFF8-8B08-9A6A-2ABC-B7AC1E804B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911E6C5C-E6C0-1635-8A8E-18A6C9AC4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A3E77BF5-0B00-BE87-3AF1-AC7557C235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8" name="Title 1">
            <a:extLst>
              <a:ext uri="{FF2B5EF4-FFF2-40B4-BE49-F238E27FC236}">
                <a16:creationId xmlns:a16="http://schemas.microsoft.com/office/drawing/2014/main" id="{ABDBC601-EF17-43ED-E11A-47AF443F0459}"/>
              </a:ext>
            </a:extLst>
          </p:cNvPr>
          <p:cNvSpPr>
            <a:spLocks noGrp="1"/>
          </p:cNvSpPr>
          <p:nvPr>
            <p:ph type="title"/>
          </p:nvPr>
        </p:nvSpPr>
        <p:spPr>
          <a:xfrm>
            <a:off x="612648" y="685802"/>
            <a:ext cx="8226552" cy="2250780"/>
          </a:xfrm>
          <a:prstGeom prst="rect">
            <a:avLst/>
          </a:prstGeom>
        </p:spPr>
        <p:txBody>
          <a:bodyPr anchor="b">
            <a:noAutofit/>
          </a:bodyPr>
          <a:lstStyle>
            <a:lvl1pPr>
              <a:defRPr sz="4000">
                <a:solidFill>
                  <a:schemeClr val="tx1">
                    <a:lumMod val="75000"/>
                    <a:lumOff val="25000"/>
                  </a:schemeClr>
                </a:solidFill>
              </a:defRPr>
            </a:lvl1pPr>
          </a:lstStyle>
          <a:p>
            <a:r>
              <a:rPr lang="en-US"/>
              <a:t>Click to edit Master title style</a:t>
            </a:r>
          </a:p>
        </p:txBody>
      </p:sp>
      <p:sp>
        <p:nvSpPr>
          <p:cNvPr id="39" name="Content Placeholder 7">
            <a:extLst>
              <a:ext uri="{FF2B5EF4-FFF2-40B4-BE49-F238E27FC236}">
                <a16:creationId xmlns:a16="http://schemas.microsoft.com/office/drawing/2014/main" id="{0FA9591D-3E3F-856B-F084-D47E87FA27B8}"/>
              </a:ext>
            </a:extLst>
          </p:cNvPr>
          <p:cNvSpPr>
            <a:spLocks noGrp="1"/>
          </p:cNvSpPr>
          <p:nvPr>
            <p:ph sz="quarter" idx="13"/>
          </p:nvPr>
        </p:nvSpPr>
        <p:spPr>
          <a:xfrm>
            <a:off x="612775" y="3429000"/>
            <a:ext cx="8226437" cy="2620736"/>
          </a:xfrm>
        </p:spPr>
        <p:txBody>
          <a:bodyPr>
            <a:noAutofit/>
          </a:bodyPr>
          <a:lstStyle>
            <a:lvl1pPr marL="0" indent="0">
              <a:buNone/>
              <a:defRPr sz="1800" cap="all" baseline="0">
                <a:solidFill>
                  <a:schemeClr val="tx1">
                    <a:lumMod val="75000"/>
                    <a:lumOff val="25000"/>
                  </a:schemeClr>
                </a:solidFill>
              </a:defRPr>
            </a:lvl1pPr>
            <a:lvl2pPr marL="228600" indent="0">
              <a:buNone/>
              <a:defRPr sz="1800" cap="all" baseline="0">
                <a:solidFill>
                  <a:schemeClr val="tx1">
                    <a:lumMod val="75000"/>
                    <a:lumOff val="25000"/>
                  </a:schemeClr>
                </a:solidFill>
              </a:defRPr>
            </a:lvl2pPr>
            <a:lvl3pPr marL="457200" indent="0">
              <a:buNone/>
              <a:defRPr sz="1800" cap="all" baseline="0">
                <a:solidFill>
                  <a:schemeClr val="tx1">
                    <a:lumMod val="75000"/>
                    <a:lumOff val="25000"/>
                  </a:schemeClr>
                </a:solidFill>
              </a:defRPr>
            </a:lvl3pPr>
            <a:lvl4pPr marL="685800" indent="0">
              <a:buNone/>
              <a:defRPr sz="1800" cap="all" baseline="0">
                <a:solidFill>
                  <a:schemeClr val="tx1">
                    <a:lumMod val="75000"/>
                    <a:lumOff val="25000"/>
                  </a:schemeClr>
                </a:solidFill>
              </a:defRPr>
            </a:lvl4pPr>
            <a:lvl5pPr marL="914400" indent="0">
              <a:buNone/>
              <a:defRPr sz="1800" cap="all"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lvl1pPr>
              <a:defRPr>
                <a:solidFill>
                  <a:schemeClr val="tx1">
                    <a:lumMod val="75000"/>
                    <a:lumOff val="25000"/>
                  </a:schemeClr>
                </a:solidFill>
              </a:defRPr>
            </a:lvl1p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lvl1pPr>
              <a:defRPr>
                <a:solidFill>
                  <a:schemeClr val="tx1">
                    <a:lumMod val="75000"/>
                    <a:lumOff val="25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8409993" y="6343955"/>
            <a:ext cx="429207" cy="365125"/>
          </a:xfrm>
          <a:prstGeom prst="rect">
            <a:avLst/>
          </a:prstGeom>
        </p:spPr>
        <p:txBody>
          <a:bodyPr/>
          <a:lstStyle>
            <a:lvl1pPr>
              <a:defRPr>
                <a:solidFill>
                  <a:schemeClr val="tx1">
                    <a:lumMod val="75000"/>
                    <a:lumOff val="25000"/>
                  </a:schemeClr>
                </a:solidFill>
              </a:defRPr>
            </a:lvl1pPr>
          </a:lstStyle>
          <a:p>
            <a:fld id="{AEAA3239-9EA4-4A65-A281-97F994456D9F}" type="slidenum">
              <a:rPr lang="en-US" smtClean="0"/>
              <a:pPr/>
              <a:t>‹#›</a:t>
            </a:fld>
            <a:endParaRPr lang="en-US"/>
          </a:p>
        </p:txBody>
      </p:sp>
      <p:cxnSp>
        <p:nvCxnSpPr>
          <p:cNvPr id="2" name="Straight Connector 1">
            <a:extLst>
              <a:ext uri="{FF2B5EF4-FFF2-40B4-BE49-F238E27FC236}">
                <a16:creationId xmlns:a16="http://schemas.microsoft.com/office/drawing/2014/main" id="{4456575F-43CC-E7A8-7305-3C73B4FC75BD}"/>
              </a:ext>
            </a:extLst>
          </p:cNvPr>
          <p:cNvCxnSpPr>
            <a:cxnSpLocks/>
          </p:cNvCxnSpPr>
          <p:nvPr userDrawn="1"/>
        </p:nvCxnSpPr>
        <p:spPr>
          <a:xfrm>
            <a:off x="714375" y="318279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36878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grpSp>
        <p:nvGrpSpPr>
          <p:cNvPr id="3" name="Vector">
            <a:extLst>
              <a:ext uri="{FF2B5EF4-FFF2-40B4-BE49-F238E27FC236}">
                <a16:creationId xmlns:a16="http://schemas.microsoft.com/office/drawing/2014/main" id="{05BC5FEA-7AAF-F0C6-F596-0A63B82981B9}"/>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8034190" y="858838"/>
            <a:ext cx="2216150" cy="1177924"/>
            <a:chOff x="4987925" y="2840038"/>
            <a:chExt cx="2216150" cy="1177924"/>
          </a:xfrm>
        </p:grpSpPr>
        <p:sp>
          <p:nvSpPr>
            <p:cNvPr id="4" name="Rectangle 3">
              <a:extLst>
                <a:ext uri="{FF2B5EF4-FFF2-40B4-BE49-F238E27FC236}">
                  <a16:creationId xmlns:a16="http://schemas.microsoft.com/office/drawing/2014/main" id="{4F0F91CF-DA5C-92E6-E259-06EB35D02DBA}"/>
                </a:ext>
                <a:ext uri="{C183D7F6-B498-43B3-948B-1728B52AA6E4}">
                  <adec:decorative xmlns:adec="http://schemas.microsoft.com/office/drawing/2017/decorative" val="1"/>
                </a:ext>
              </a:extLst>
            </p:cNvPr>
            <p:cNvSpPr>
              <a:spLocks/>
            </p:cNvSpPr>
            <p:nvPr userDrawn="1">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90A6D5C-58C6-FEAD-68C8-24D2A3D56E23}"/>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6" name="Group 5">
                <a:extLst>
                  <a:ext uri="{FF2B5EF4-FFF2-40B4-BE49-F238E27FC236}">
                    <a16:creationId xmlns:a16="http://schemas.microsoft.com/office/drawing/2014/main" id="{A90926D2-838C-FBAD-9106-B5A110A5B61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9" name="Freeform 68">
                  <a:extLst>
                    <a:ext uri="{FF2B5EF4-FFF2-40B4-BE49-F238E27FC236}">
                      <a16:creationId xmlns:a16="http://schemas.microsoft.com/office/drawing/2014/main" id="{CCAB97FA-3590-3E85-EC04-2D8629BF66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9">
                  <a:extLst>
                    <a:ext uri="{FF2B5EF4-FFF2-40B4-BE49-F238E27FC236}">
                      <a16:creationId xmlns:a16="http://schemas.microsoft.com/office/drawing/2014/main" id="{857AF2EC-F313-8348-C809-8177932736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Line 70">
                  <a:extLst>
                    <a:ext uri="{FF2B5EF4-FFF2-40B4-BE49-F238E27FC236}">
                      <a16:creationId xmlns:a16="http://schemas.microsoft.com/office/drawing/2014/main" id="{BBDA2187-09E1-36CB-CC34-C2A68B7444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C2789EB6-B58C-B0A4-96BE-1114C7775A2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3" name="Freeform 68">
                  <a:extLst>
                    <a:ext uri="{FF2B5EF4-FFF2-40B4-BE49-F238E27FC236}">
                      <a16:creationId xmlns:a16="http://schemas.microsoft.com/office/drawing/2014/main" id="{52069191-F544-13F2-C808-AA9DE0883B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9">
                  <a:extLst>
                    <a:ext uri="{FF2B5EF4-FFF2-40B4-BE49-F238E27FC236}">
                      <a16:creationId xmlns:a16="http://schemas.microsoft.com/office/drawing/2014/main" id="{886F9107-7BA2-7341-3D65-956BBB0D5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Line 70">
                  <a:extLst>
                    <a:ext uri="{FF2B5EF4-FFF2-40B4-BE49-F238E27FC236}">
                      <a16:creationId xmlns:a16="http://schemas.microsoft.com/office/drawing/2014/main" id="{5D813785-2AF4-1081-B91E-8A290C54B6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Rectangle 1">
            <a:extLst>
              <a:ext uri="{FF2B5EF4-FFF2-40B4-BE49-F238E27FC236}">
                <a16:creationId xmlns:a16="http://schemas.microsoft.com/office/drawing/2014/main" id="{055E2131-6122-D702-6ACB-2368A1E59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7" name="Title 1">
            <a:extLst>
              <a:ext uri="{FF2B5EF4-FFF2-40B4-BE49-F238E27FC236}">
                <a16:creationId xmlns:a16="http://schemas.microsoft.com/office/drawing/2014/main" id="{747188C3-B888-04ED-88FD-00077E25ED67}"/>
              </a:ext>
            </a:extLst>
          </p:cNvPr>
          <p:cNvSpPr>
            <a:spLocks noGrp="1"/>
          </p:cNvSpPr>
          <p:nvPr>
            <p:ph type="ctrTitle"/>
          </p:nvPr>
        </p:nvSpPr>
        <p:spPr>
          <a:xfrm>
            <a:off x="6704598" y="2339742"/>
            <a:ext cx="4856348" cy="1546458"/>
          </a:xfrm>
          <a:prstGeom prst="rect">
            <a:avLst/>
          </a:prstGeom>
        </p:spPr>
        <p:txBody>
          <a:bodyPr vert="horz" lIns="91440" tIns="45720" rIns="91440" bIns="45720" rtlCol="0" anchor="b">
            <a:noAutofit/>
          </a:bodyPr>
          <a:lstStyle>
            <a:lvl1pPr algn="ctr">
              <a:defRPr lang="en-US" sz="4000" dirty="0"/>
            </a:lvl1pPr>
          </a:lstStyle>
          <a:p>
            <a:pPr lvl="0"/>
            <a:r>
              <a:rPr lang="en-US"/>
              <a:t>Click to edit Master title style</a:t>
            </a:r>
          </a:p>
        </p:txBody>
      </p:sp>
      <p:sp>
        <p:nvSpPr>
          <p:cNvPr id="18" name="Subtitle 2">
            <a:extLst>
              <a:ext uri="{FF2B5EF4-FFF2-40B4-BE49-F238E27FC236}">
                <a16:creationId xmlns:a16="http://schemas.microsoft.com/office/drawing/2014/main" id="{A7603D50-928A-CF87-EECC-DA89E7864746}"/>
              </a:ext>
            </a:extLst>
          </p:cNvPr>
          <p:cNvSpPr>
            <a:spLocks noGrp="1"/>
          </p:cNvSpPr>
          <p:nvPr>
            <p:ph type="subTitle" idx="1"/>
          </p:nvPr>
        </p:nvSpPr>
        <p:spPr>
          <a:xfrm>
            <a:off x="6704598" y="4142852"/>
            <a:ext cx="4856348" cy="2029344"/>
          </a:xfrm>
        </p:spPr>
        <p:txBody>
          <a:bodyPr vert="horz" lIns="91440" tIns="45720" rIns="91440" bIns="45720" rtlCol="0">
            <a:noAutofit/>
          </a:bodyPr>
          <a:lstStyle>
            <a:lvl1pPr marL="0" indent="0" algn="ctr">
              <a:buNone/>
              <a:defRPr lang="en-US" sz="1800" cap="all" spc="100" baseline="0" dirty="0">
                <a:solidFill>
                  <a:schemeClr val="tx1">
                    <a:lumMod val="65000"/>
                    <a:lumOff val="35000"/>
                  </a:schemeClr>
                </a:solidFill>
              </a:defRPr>
            </a:lvl1pPr>
          </a:lstStyle>
          <a:p>
            <a:pPr lvl="0"/>
            <a:r>
              <a:rPr lang="en-US"/>
              <a:t>Click to edit Master subtitle style</a:t>
            </a:r>
          </a:p>
        </p:txBody>
      </p:sp>
      <p:sp>
        <p:nvSpPr>
          <p:cNvPr id="8" name="Picture Placeholder 24">
            <a:extLst>
              <a:ext uri="{FF2B5EF4-FFF2-40B4-BE49-F238E27FC236}">
                <a16:creationId xmlns:a16="http://schemas.microsoft.com/office/drawing/2014/main" id="{ECD41283-05EB-5E8A-99FA-EF1E9F10D257}"/>
              </a:ext>
            </a:extLst>
          </p:cNvPr>
          <p:cNvSpPr>
            <a:spLocks noGrp="1"/>
          </p:cNvSpPr>
          <p:nvPr>
            <p:ph type="pic" sz="quarter" idx="17" hasCustomPrompt="1"/>
          </p:nvPr>
        </p:nvSpPr>
        <p:spPr>
          <a:xfrm>
            <a:off x="272796" y="233172"/>
            <a:ext cx="5550408" cy="6391656"/>
          </a:xfrm>
          <a:blipFill>
            <a:blip r:embed="rId2">
              <a:alphaModFix amt="60000"/>
            </a:blip>
            <a:stretch>
              <a:fillRect/>
            </a:stretch>
          </a:blipFill>
        </p:spPr>
        <p:txBody>
          <a:bodyPr/>
          <a:lstStyle>
            <a:lvl1pPr>
              <a:defRPr/>
            </a:lvl1pPr>
          </a:lstStyle>
          <a:p>
            <a:r>
              <a:rPr lang="en-US"/>
              <a:t> </a:t>
            </a:r>
          </a:p>
        </p:txBody>
      </p:sp>
      <p:sp>
        <p:nvSpPr>
          <p:cNvPr id="26" name="Footer Placeholder 7">
            <a:extLst>
              <a:ext uri="{FF2B5EF4-FFF2-40B4-BE49-F238E27FC236}">
                <a16:creationId xmlns:a16="http://schemas.microsoft.com/office/drawing/2014/main" id="{98746AF5-45F6-8A1D-B9A2-A5E96DA07A89}"/>
              </a:ext>
            </a:extLst>
          </p:cNvPr>
          <p:cNvSpPr>
            <a:spLocks noGrp="1"/>
          </p:cNvSpPr>
          <p:nvPr>
            <p:ph type="ftr" sz="quarter" idx="15"/>
          </p:nvPr>
        </p:nvSpPr>
        <p:spPr>
          <a:xfrm>
            <a:off x="6704598" y="6338703"/>
            <a:ext cx="2070484" cy="365125"/>
          </a:xfrm>
          <a:prstGeom prst="rect">
            <a:avLst/>
          </a:prstGeom>
        </p:spPr>
        <p:txBody>
          <a:bodyPr>
            <a:noAutofit/>
          </a:bodyPr>
          <a:lstStyle/>
          <a:p>
            <a:r>
              <a:rPr lang="en-US"/>
              <a:t>Sample Footer Text</a:t>
            </a:r>
          </a:p>
        </p:txBody>
      </p:sp>
      <p:sp>
        <p:nvSpPr>
          <p:cNvPr id="27" name="Date Placeholder 6">
            <a:extLst>
              <a:ext uri="{FF2B5EF4-FFF2-40B4-BE49-F238E27FC236}">
                <a16:creationId xmlns:a16="http://schemas.microsoft.com/office/drawing/2014/main" id="{3CDB4CF3-D437-A576-6D88-391341E6619F}"/>
              </a:ext>
            </a:extLst>
          </p:cNvPr>
          <p:cNvSpPr>
            <a:spLocks noGrp="1"/>
          </p:cNvSpPr>
          <p:nvPr>
            <p:ph type="dt" sz="half" idx="14"/>
          </p:nvPr>
        </p:nvSpPr>
        <p:spPr>
          <a:xfrm>
            <a:off x="9739161" y="6338703"/>
            <a:ext cx="1392578" cy="365125"/>
          </a:xfrm>
          <a:prstGeom prst="rect">
            <a:avLst/>
          </a:prstGeom>
        </p:spPr>
        <p:txBody>
          <a:bodyPr>
            <a:noAutofit/>
          </a:bodyPr>
          <a:lstStyle/>
          <a:p>
            <a:r>
              <a:rPr lang="en-US"/>
              <a:t>20xx</a:t>
            </a:r>
          </a:p>
        </p:txBody>
      </p:sp>
      <p:sp>
        <p:nvSpPr>
          <p:cNvPr id="28" name="Slide Number Placeholder 8">
            <a:extLst>
              <a:ext uri="{FF2B5EF4-FFF2-40B4-BE49-F238E27FC236}">
                <a16:creationId xmlns:a16="http://schemas.microsoft.com/office/drawing/2014/main" id="{D691BA2D-39A6-C5EA-8537-54C0F1EDC193}"/>
              </a:ext>
            </a:extLst>
          </p:cNvPr>
          <p:cNvSpPr>
            <a:spLocks noGrp="1"/>
          </p:cNvSpPr>
          <p:nvPr>
            <p:ph type="sldNum" sz="quarter" idx="16"/>
          </p:nvPr>
        </p:nvSpPr>
        <p:spPr>
          <a:xfrm>
            <a:off x="11131739" y="6342301"/>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8223960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03A30A-E163-EC69-BC74-DBBB57D2DF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521286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824728" y="685805"/>
            <a:ext cx="5760720" cy="2925456"/>
          </a:xfrm>
          <a:prstGeom prst="rect">
            <a:avLst/>
          </a:prstGeom>
        </p:spPr>
        <p:txBody>
          <a:bodyPr vert="horz" lIns="91440" tIns="45720" rIns="91440" bIns="45720" rtlCol="0" anchor="b">
            <a:no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815584" y="4142852"/>
            <a:ext cx="5760719" cy="2029344"/>
          </a:xfrm>
        </p:spPr>
        <p:txBody>
          <a:bodyPr vert="horz" lIns="91440" tIns="45720" rIns="91440" bIns="45720" rtlCol="0">
            <a:noAutofit/>
          </a:bodyPr>
          <a:lstStyle>
            <a:lvl1pPr marL="0" indent="0">
              <a:buNone/>
              <a:defRPr lang="en-US" sz="1800" cap="all" spc="100" baseline="0" dirty="0">
                <a:solidFill>
                  <a:schemeClr val="tx1">
                    <a:lumMod val="65000"/>
                    <a:lumOff val="35000"/>
                  </a:schemeClr>
                </a:solidFill>
              </a:defRPr>
            </a:lvl1pPr>
          </a:lstStyle>
          <a:p>
            <a:pPr lvl="0"/>
            <a:r>
              <a:rPr lang="en-US"/>
              <a:t>Click to edit Master subtitle style</a:t>
            </a:r>
          </a:p>
        </p:txBody>
      </p:sp>
      <p:sp>
        <p:nvSpPr>
          <p:cNvPr id="15" name="Picture Placeholder 24">
            <a:extLst>
              <a:ext uri="{FF2B5EF4-FFF2-40B4-BE49-F238E27FC236}">
                <a16:creationId xmlns:a16="http://schemas.microsoft.com/office/drawing/2014/main" id="{CEBB28F2-4B93-B449-3651-1A13235A406A}"/>
              </a:ext>
            </a:extLst>
          </p:cNvPr>
          <p:cNvSpPr>
            <a:spLocks noGrp="1"/>
          </p:cNvSpPr>
          <p:nvPr>
            <p:ph type="pic" sz="quarter" idx="17" hasCustomPrompt="1"/>
          </p:nvPr>
        </p:nvSpPr>
        <p:spPr>
          <a:xfrm>
            <a:off x="272796" y="233172"/>
            <a:ext cx="4663440" cy="6391656"/>
          </a:xfrm>
          <a:blipFill>
            <a:blip r:embed="rId2">
              <a:alphaModFix amt="60000"/>
            </a:blip>
            <a:stretch>
              <a:fillRect/>
            </a:stretch>
          </a:blipFill>
        </p:spPr>
        <p:txBody>
          <a:bodyPr/>
          <a:lstStyle>
            <a:lvl1pPr>
              <a:defRPr/>
            </a:lvl1pPr>
          </a:lstStyle>
          <a:p>
            <a:r>
              <a:rPr lang="en-US"/>
              <a:t> </a:t>
            </a:r>
          </a:p>
        </p:txBody>
      </p:sp>
      <p:cxnSp>
        <p:nvCxnSpPr>
          <p:cNvPr id="19" name="Straight Connector 18">
            <a:extLst>
              <a:ext uri="{FF2B5EF4-FFF2-40B4-BE49-F238E27FC236}">
                <a16:creationId xmlns:a16="http://schemas.microsoft.com/office/drawing/2014/main" id="{EA012170-4B32-903F-0861-DB263F28C32E}"/>
              </a:ext>
            </a:extLst>
          </p:cNvPr>
          <p:cNvCxnSpPr>
            <a:cxnSpLocks/>
          </p:cNvCxnSpPr>
          <p:nvPr userDrawn="1"/>
        </p:nvCxnSpPr>
        <p:spPr>
          <a:xfrm>
            <a:off x="5929503" y="3877056"/>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824728" y="6343955"/>
            <a:ext cx="3014472"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1988676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grpSp>
        <p:nvGrpSpPr>
          <p:cNvPr id="4" name="Vector">
            <a:extLst>
              <a:ext uri="{FF2B5EF4-FFF2-40B4-BE49-F238E27FC236}">
                <a16:creationId xmlns:a16="http://schemas.microsoft.com/office/drawing/2014/main" id="{2D6E1CE8-4390-5ACE-1DD7-69C044B389CE}"/>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1973453" y="49440"/>
            <a:ext cx="2216150" cy="1177924"/>
            <a:chOff x="4987925" y="2840038"/>
            <a:chExt cx="2216150" cy="1177924"/>
          </a:xfrm>
        </p:grpSpPr>
        <p:sp>
          <p:nvSpPr>
            <p:cNvPr id="5" name="Rectangle 4">
              <a:extLst>
                <a:ext uri="{FF2B5EF4-FFF2-40B4-BE49-F238E27FC236}">
                  <a16:creationId xmlns:a16="http://schemas.microsoft.com/office/drawing/2014/main" id="{7229E3A5-61F4-8686-47E6-23AA4BA88D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E856271-928E-846B-40C6-6722B0F7124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0" name="Group 9">
                <a:extLst>
                  <a:ext uri="{FF2B5EF4-FFF2-40B4-BE49-F238E27FC236}">
                    <a16:creationId xmlns:a16="http://schemas.microsoft.com/office/drawing/2014/main" id="{8DAAEDEF-71AF-EADA-0548-E25C605A8FE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6" name="Freeform 68">
                  <a:extLst>
                    <a:ext uri="{FF2B5EF4-FFF2-40B4-BE49-F238E27FC236}">
                      <a16:creationId xmlns:a16="http://schemas.microsoft.com/office/drawing/2014/main" id="{5EE50072-C4FB-0181-60E5-434A03ED13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68EBE8D7-3188-E72D-5F72-28D808D75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70">
                  <a:extLst>
                    <a:ext uri="{FF2B5EF4-FFF2-40B4-BE49-F238E27FC236}">
                      <a16:creationId xmlns:a16="http://schemas.microsoft.com/office/drawing/2014/main" id="{D1EF8C51-DD1D-E2EF-691E-3A7AF07DD4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32DB78EC-1B67-FA19-9EC4-3F3CCB2547F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3" name="Freeform 68">
                  <a:extLst>
                    <a:ext uri="{FF2B5EF4-FFF2-40B4-BE49-F238E27FC236}">
                      <a16:creationId xmlns:a16="http://schemas.microsoft.com/office/drawing/2014/main" id="{4E17A2ED-C8D3-9216-DC04-61913804B8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55D467ED-D0EE-8D50-0125-5B3493E6E8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BD34E8D5-1825-4F71-AD4E-312BFCBBA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9" name="Rectangle 18">
            <a:extLst>
              <a:ext uri="{FF2B5EF4-FFF2-40B4-BE49-F238E27FC236}">
                <a16:creationId xmlns:a16="http://schemas.microsoft.com/office/drawing/2014/main" id="{AD866302-BF6C-48AB-E342-856659146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3372"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9" name="Title 1">
            <a:extLst>
              <a:ext uri="{FF2B5EF4-FFF2-40B4-BE49-F238E27FC236}">
                <a16:creationId xmlns:a16="http://schemas.microsoft.com/office/drawing/2014/main" id="{5659DA3C-D7CD-154F-F462-687885B1F50B}"/>
              </a:ext>
            </a:extLst>
          </p:cNvPr>
          <p:cNvSpPr>
            <a:spLocks noGrp="1"/>
          </p:cNvSpPr>
          <p:nvPr>
            <p:ph type="ctrTitle"/>
          </p:nvPr>
        </p:nvSpPr>
        <p:spPr>
          <a:xfrm>
            <a:off x="609600" y="2154268"/>
            <a:ext cx="4856348" cy="1731932"/>
          </a:xfrm>
          <a:prstGeom prst="rect">
            <a:avLst/>
          </a:prstGeom>
        </p:spPr>
        <p:txBody>
          <a:bodyPr vert="horz" lIns="91440" tIns="45720" rIns="91440" bIns="45720" rtlCol="0" anchor="b">
            <a:noAutofit/>
          </a:bodyPr>
          <a:lstStyle>
            <a:lvl1pPr algn="ctr">
              <a:defRPr lang="en-US" sz="4000" dirty="0"/>
            </a:lvl1pPr>
          </a:lstStyle>
          <a:p>
            <a:pPr lvl="0"/>
            <a:r>
              <a:rPr lang="en-US"/>
              <a:t>Click to edit Master title style</a:t>
            </a:r>
          </a:p>
        </p:txBody>
      </p:sp>
      <p:sp>
        <p:nvSpPr>
          <p:cNvPr id="30" name="Subtitle 2">
            <a:extLst>
              <a:ext uri="{FF2B5EF4-FFF2-40B4-BE49-F238E27FC236}">
                <a16:creationId xmlns:a16="http://schemas.microsoft.com/office/drawing/2014/main" id="{9D145525-9A2E-54DF-B47A-74AFF1644A46}"/>
              </a:ext>
            </a:extLst>
          </p:cNvPr>
          <p:cNvSpPr>
            <a:spLocks noGrp="1"/>
          </p:cNvSpPr>
          <p:nvPr>
            <p:ph type="subTitle" idx="1"/>
          </p:nvPr>
        </p:nvSpPr>
        <p:spPr>
          <a:xfrm>
            <a:off x="609600" y="4142852"/>
            <a:ext cx="4856348" cy="2029344"/>
          </a:xfrm>
        </p:spPr>
        <p:txBody>
          <a:bodyPr vert="horz" lIns="91440" tIns="45720" rIns="91440" bIns="45720" rtlCol="0">
            <a:noAutofit/>
          </a:bodyPr>
          <a:lstStyle>
            <a:lvl1pPr marL="0" indent="0" algn="ctr">
              <a:buNone/>
              <a:defRPr lang="en-US" sz="1800" cap="all" spc="100" baseline="0" dirty="0">
                <a:solidFill>
                  <a:schemeClr val="tx1">
                    <a:lumMod val="65000"/>
                    <a:lumOff val="35000"/>
                  </a:schemeClr>
                </a:solidFill>
              </a:defRPr>
            </a:lvl1pPr>
          </a:lstStyle>
          <a:p>
            <a:pPr lvl="0"/>
            <a:r>
              <a:rPr lang="en-US"/>
              <a:t>Click to edit Master subtitle style</a:t>
            </a:r>
          </a:p>
        </p:txBody>
      </p:sp>
      <p:sp>
        <p:nvSpPr>
          <p:cNvPr id="11" name="Footer Placeholder 7">
            <a:extLst>
              <a:ext uri="{FF2B5EF4-FFF2-40B4-BE49-F238E27FC236}">
                <a16:creationId xmlns:a16="http://schemas.microsoft.com/office/drawing/2014/main" id="{B06B9EBB-080E-1157-1D8D-295A6B243162}"/>
              </a:ext>
            </a:extLst>
          </p:cNvPr>
          <p:cNvSpPr>
            <a:spLocks noGrp="1"/>
          </p:cNvSpPr>
          <p:nvPr>
            <p:ph type="ftr" sz="quarter" idx="15"/>
          </p:nvPr>
        </p:nvSpPr>
        <p:spPr>
          <a:xfrm>
            <a:off x="609600" y="6338703"/>
            <a:ext cx="2070484" cy="365125"/>
          </a:xfrm>
          <a:prstGeom prst="rect">
            <a:avLst/>
          </a:prstGeom>
        </p:spPr>
        <p:txBody>
          <a:bodyPr>
            <a:noAutofit/>
          </a:bodyPr>
          <a:lstStyle/>
          <a:p>
            <a:r>
              <a:rPr lang="en-US"/>
              <a:t>Sample Footer Text</a:t>
            </a:r>
          </a:p>
        </p:txBody>
      </p:sp>
      <p:sp>
        <p:nvSpPr>
          <p:cNvPr id="20" name="Date Placeholder 6">
            <a:extLst>
              <a:ext uri="{FF2B5EF4-FFF2-40B4-BE49-F238E27FC236}">
                <a16:creationId xmlns:a16="http://schemas.microsoft.com/office/drawing/2014/main" id="{0286A2F7-FABC-71C8-AB4B-75C59CDB94A3}"/>
              </a:ext>
            </a:extLst>
          </p:cNvPr>
          <p:cNvSpPr>
            <a:spLocks noGrp="1"/>
          </p:cNvSpPr>
          <p:nvPr>
            <p:ph type="dt" sz="half" idx="14"/>
          </p:nvPr>
        </p:nvSpPr>
        <p:spPr>
          <a:xfrm>
            <a:off x="3644163" y="6338703"/>
            <a:ext cx="1392578" cy="365125"/>
          </a:xfrm>
          <a:prstGeom prst="rect">
            <a:avLst/>
          </a:prstGeom>
        </p:spPr>
        <p:txBody>
          <a:bodyPr>
            <a:noAutofit/>
          </a:bodyPr>
          <a:lstStyle/>
          <a:p>
            <a:r>
              <a:rPr lang="en-US"/>
              <a:t>20xx</a:t>
            </a:r>
          </a:p>
        </p:txBody>
      </p:sp>
      <p:sp>
        <p:nvSpPr>
          <p:cNvPr id="23" name="Slide Number Placeholder 8">
            <a:extLst>
              <a:ext uri="{FF2B5EF4-FFF2-40B4-BE49-F238E27FC236}">
                <a16:creationId xmlns:a16="http://schemas.microsoft.com/office/drawing/2014/main" id="{C7D89BBA-1AAB-50AB-2746-4785C0852466}"/>
              </a:ext>
            </a:extLst>
          </p:cNvPr>
          <p:cNvSpPr>
            <a:spLocks noGrp="1"/>
          </p:cNvSpPr>
          <p:nvPr>
            <p:ph type="sldNum" sz="quarter" idx="16"/>
          </p:nvPr>
        </p:nvSpPr>
        <p:spPr>
          <a:xfrm>
            <a:off x="5036741" y="6342301"/>
            <a:ext cx="429207" cy="365125"/>
          </a:xfrm>
          <a:prstGeom prst="rect">
            <a:avLst/>
          </a:prstGeom>
        </p:spPr>
        <p:txBody>
          <a:bodyPr>
            <a:noAutofit/>
          </a:bodyPr>
          <a:lstStyle/>
          <a:p>
            <a:fld id="{AEAA3239-9EA4-4A65-A281-97F994456D9F}" type="slidenum">
              <a:rPr lang="en-US" smtClean="0"/>
              <a:t>‹#›</a:t>
            </a:fld>
            <a:endParaRPr lang="en-US"/>
          </a:p>
        </p:txBody>
      </p:sp>
      <p:sp>
        <p:nvSpPr>
          <p:cNvPr id="25" name="Picture Placeholder 24">
            <a:extLst>
              <a:ext uri="{FF2B5EF4-FFF2-40B4-BE49-F238E27FC236}">
                <a16:creationId xmlns:a16="http://schemas.microsoft.com/office/drawing/2014/main" id="{C24EDDD8-4D74-1A47-643C-D82EABD1F2E1}"/>
              </a:ext>
            </a:extLst>
          </p:cNvPr>
          <p:cNvSpPr>
            <a:spLocks noGrp="1"/>
          </p:cNvSpPr>
          <p:nvPr>
            <p:ph type="pic" sz="quarter" idx="17" hasCustomPrompt="1"/>
          </p:nvPr>
        </p:nvSpPr>
        <p:spPr>
          <a:xfrm>
            <a:off x="6366168" y="233172"/>
            <a:ext cx="5550408" cy="6391656"/>
          </a:xfrm>
          <a:blipFill>
            <a:blip r:embed="rId2">
              <a:alphaModFix amt="6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339703879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8936A6-5AD1-3BAA-0E1C-26F101C0CE57}"/>
              </a:ext>
            </a:extLst>
          </p:cNvPr>
          <p:cNvGrpSpPr/>
          <p:nvPr/>
        </p:nvGrpSpPr>
        <p:grpSpPr>
          <a:xfrm flipH="1">
            <a:off x="8353425" y="531607"/>
            <a:ext cx="3838575" cy="6520778"/>
            <a:chOff x="192855" y="531607"/>
            <a:chExt cx="3838575" cy="6520778"/>
          </a:xfrm>
        </p:grpSpPr>
        <p:grpSp>
          <p:nvGrpSpPr>
            <p:cNvPr id="7" name="Group 6">
              <a:extLst>
                <a:ext uri="{FF2B5EF4-FFF2-40B4-BE49-F238E27FC236}">
                  <a16:creationId xmlns:a16="http://schemas.microsoft.com/office/drawing/2014/main" id="{AE3A6E3B-83BB-9A86-3792-EE398831126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31" name="Freeform 64">
                <a:extLst>
                  <a:ext uri="{FF2B5EF4-FFF2-40B4-BE49-F238E27FC236}">
                    <a16:creationId xmlns:a16="http://schemas.microsoft.com/office/drawing/2014/main" id="{974A589A-E9FD-5B47-24E6-9BBF097848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1">
                <a:extLst>
                  <a:ext uri="{FF2B5EF4-FFF2-40B4-BE49-F238E27FC236}">
                    <a16:creationId xmlns:a16="http://schemas.microsoft.com/office/drawing/2014/main" id="{CD25188F-AFA7-9958-58C3-5D5C4D93F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1">
                <a:extLst>
                  <a:ext uri="{FF2B5EF4-FFF2-40B4-BE49-F238E27FC236}">
                    <a16:creationId xmlns:a16="http://schemas.microsoft.com/office/drawing/2014/main" id="{C0A6B43C-99E8-59DC-14CF-A2CB6D968A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a:extLst>
                  <a:ext uri="{FF2B5EF4-FFF2-40B4-BE49-F238E27FC236}">
                    <a16:creationId xmlns:a16="http://schemas.microsoft.com/office/drawing/2014/main" id="{043F61E2-B983-1873-3BD6-12FE80D8D0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4">
                <a:extLst>
                  <a:ext uri="{FF2B5EF4-FFF2-40B4-BE49-F238E27FC236}">
                    <a16:creationId xmlns:a16="http://schemas.microsoft.com/office/drawing/2014/main" id="{AB510376-B3F7-1709-3EEC-61F10B96F0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7">
                <a:extLst>
                  <a:ext uri="{FF2B5EF4-FFF2-40B4-BE49-F238E27FC236}">
                    <a16:creationId xmlns:a16="http://schemas.microsoft.com/office/drawing/2014/main" id="{03C9E100-1903-DC94-F8B6-170F94C004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0">
                <a:extLst>
                  <a:ext uri="{FF2B5EF4-FFF2-40B4-BE49-F238E27FC236}">
                    <a16:creationId xmlns:a16="http://schemas.microsoft.com/office/drawing/2014/main" id="{4FE5C4D6-B1C4-491E-FB04-BA2C91FC77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9">
                <a:extLst>
                  <a:ext uri="{FF2B5EF4-FFF2-40B4-BE49-F238E27FC236}">
                    <a16:creationId xmlns:a16="http://schemas.microsoft.com/office/drawing/2014/main" id="{40EADD1D-D5C1-863A-4D81-803E7CF10E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2">
                <a:extLst>
                  <a:ext uri="{FF2B5EF4-FFF2-40B4-BE49-F238E27FC236}">
                    <a16:creationId xmlns:a16="http://schemas.microsoft.com/office/drawing/2014/main" id="{43EC2631-7DF3-3965-621D-9DAC97A273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5">
                <a:extLst>
                  <a:ext uri="{FF2B5EF4-FFF2-40B4-BE49-F238E27FC236}">
                    <a16:creationId xmlns:a16="http://schemas.microsoft.com/office/drawing/2014/main" id="{7E73645E-6884-1473-72C1-BEA214C54E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9">
                <a:extLst>
                  <a:ext uri="{FF2B5EF4-FFF2-40B4-BE49-F238E27FC236}">
                    <a16:creationId xmlns:a16="http://schemas.microsoft.com/office/drawing/2014/main" id="{4DF9F96A-CD0D-6405-8DCC-34A8C55182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2">
                <a:extLst>
                  <a:ext uri="{FF2B5EF4-FFF2-40B4-BE49-F238E27FC236}">
                    <a16:creationId xmlns:a16="http://schemas.microsoft.com/office/drawing/2014/main" id="{BFBBE1C9-059F-AD9A-9C52-B2C9319785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5">
                <a:extLst>
                  <a:ext uri="{FF2B5EF4-FFF2-40B4-BE49-F238E27FC236}">
                    <a16:creationId xmlns:a16="http://schemas.microsoft.com/office/drawing/2014/main" id="{08408D77-8187-7221-E7DF-B1DAD699CB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id="{C7505077-4A1B-0050-E868-5D0EA8ABF6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5" name="Group 44">
                <a:extLst>
                  <a:ext uri="{FF2B5EF4-FFF2-40B4-BE49-F238E27FC236}">
                    <a16:creationId xmlns:a16="http://schemas.microsoft.com/office/drawing/2014/main" id="{F6EBF04F-A7A8-05C3-AE07-AB8CF92B029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6" name="Line 63">
                  <a:extLst>
                    <a:ext uri="{FF2B5EF4-FFF2-40B4-BE49-F238E27FC236}">
                      <a16:creationId xmlns:a16="http://schemas.microsoft.com/office/drawing/2014/main" id="{04662D0E-D73B-29DD-2017-B725B2C354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6">
                  <a:extLst>
                    <a:ext uri="{FF2B5EF4-FFF2-40B4-BE49-F238E27FC236}">
                      <a16:creationId xmlns:a16="http://schemas.microsoft.com/office/drawing/2014/main" id="{93E498CF-9CEA-0339-3766-29893319170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7">
                  <a:extLst>
                    <a:ext uri="{FF2B5EF4-FFF2-40B4-BE49-F238E27FC236}">
                      <a16:creationId xmlns:a16="http://schemas.microsoft.com/office/drawing/2014/main" id="{B59B2836-F2EE-CE96-0A97-0B77CAF2951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0">
                  <a:extLst>
                    <a:ext uri="{FF2B5EF4-FFF2-40B4-BE49-F238E27FC236}">
                      <a16:creationId xmlns:a16="http://schemas.microsoft.com/office/drawing/2014/main" id="{46301D95-FA8B-1D4C-899E-399A13DE47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3">
                  <a:extLst>
                    <a:ext uri="{FF2B5EF4-FFF2-40B4-BE49-F238E27FC236}">
                      <a16:creationId xmlns:a16="http://schemas.microsoft.com/office/drawing/2014/main" id="{5B6E8AD1-A6DF-CD2D-C361-79AF775B20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6">
                  <a:extLst>
                    <a:ext uri="{FF2B5EF4-FFF2-40B4-BE49-F238E27FC236}">
                      <a16:creationId xmlns:a16="http://schemas.microsoft.com/office/drawing/2014/main" id="{221B60C8-5B47-B528-C059-E8DDBB5391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9">
                  <a:extLst>
                    <a:ext uri="{FF2B5EF4-FFF2-40B4-BE49-F238E27FC236}">
                      <a16:creationId xmlns:a16="http://schemas.microsoft.com/office/drawing/2014/main" id="{08013A5E-772E-36FE-53E3-833C77926C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7">
              <a:extLst>
                <a:ext uri="{FF2B5EF4-FFF2-40B4-BE49-F238E27FC236}">
                  <a16:creationId xmlns:a16="http://schemas.microsoft.com/office/drawing/2014/main" id="{A5B4FBBD-7B8B-D444-8216-55E9C910E68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9" name="Freeform 64">
                <a:extLst>
                  <a:ext uri="{FF2B5EF4-FFF2-40B4-BE49-F238E27FC236}">
                    <a16:creationId xmlns:a16="http://schemas.microsoft.com/office/drawing/2014/main" id="{5C19CD0E-5318-255F-E838-2ADC9380F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81">
                <a:extLst>
                  <a:ext uri="{FF2B5EF4-FFF2-40B4-BE49-F238E27FC236}">
                    <a16:creationId xmlns:a16="http://schemas.microsoft.com/office/drawing/2014/main" id="{270D86CD-ADC7-3CC5-1FBD-3581CC49D12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1">
                <a:extLst>
                  <a:ext uri="{FF2B5EF4-FFF2-40B4-BE49-F238E27FC236}">
                    <a16:creationId xmlns:a16="http://schemas.microsoft.com/office/drawing/2014/main" id="{7FF30766-FBEB-0720-1665-012ECAF19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A0E40364-C8A5-C36C-BA2D-427A86E0649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84">
                <a:extLst>
                  <a:ext uri="{FF2B5EF4-FFF2-40B4-BE49-F238E27FC236}">
                    <a16:creationId xmlns:a16="http://schemas.microsoft.com/office/drawing/2014/main" id="{18CF6CE1-5AA4-B571-95AE-F36725808D7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7">
                <a:extLst>
                  <a:ext uri="{FF2B5EF4-FFF2-40B4-BE49-F238E27FC236}">
                    <a16:creationId xmlns:a16="http://schemas.microsoft.com/office/drawing/2014/main" id="{6ADB8D01-0B04-0026-0E2B-F0DB0BB062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0">
                <a:extLst>
                  <a:ext uri="{FF2B5EF4-FFF2-40B4-BE49-F238E27FC236}">
                    <a16:creationId xmlns:a16="http://schemas.microsoft.com/office/drawing/2014/main" id="{699C5BAF-6BFD-5547-ACED-D1DACA7CC3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9">
                <a:extLst>
                  <a:ext uri="{FF2B5EF4-FFF2-40B4-BE49-F238E27FC236}">
                    <a16:creationId xmlns:a16="http://schemas.microsoft.com/office/drawing/2014/main" id="{92EE2308-8641-C007-7BEB-6E3B086D0BE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2">
                <a:extLst>
                  <a:ext uri="{FF2B5EF4-FFF2-40B4-BE49-F238E27FC236}">
                    <a16:creationId xmlns:a16="http://schemas.microsoft.com/office/drawing/2014/main" id="{EB8ADEA1-C675-2640-A7E3-D47A671E7D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5">
                <a:extLst>
                  <a:ext uri="{FF2B5EF4-FFF2-40B4-BE49-F238E27FC236}">
                    <a16:creationId xmlns:a16="http://schemas.microsoft.com/office/drawing/2014/main" id="{56D50B45-8863-46D4-967C-2E7F51A89E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9">
                <a:extLst>
                  <a:ext uri="{FF2B5EF4-FFF2-40B4-BE49-F238E27FC236}">
                    <a16:creationId xmlns:a16="http://schemas.microsoft.com/office/drawing/2014/main" id="{A7B565FE-73FF-92CC-53B0-13D70A5F95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93D9959E-4E2D-E1F6-A98C-0E11FB5166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5">
                <a:extLst>
                  <a:ext uri="{FF2B5EF4-FFF2-40B4-BE49-F238E27FC236}">
                    <a16:creationId xmlns:a16="http://schemas.microsoft.com/office/drawing/2014/main" id="{D89311D4-A295-E007-51D1-5D57C3FACD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8">
                <a:extLst>
                  <a:ext uri="{FF2B5EF4-FFF2-40B4-BE49-F238E27FC236}">
                    <a16:creationId xmlns:a16="http://schemas.microsoft.com/office/drawing/2014/main" id="{384CB8B6-A246-A443-723D-86C656609C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a:extLst>
                  <a:ext uri="{FF2B5EF4-FFF2-40B4-BE49-F238E27FC236}">
                    <a16:creationId xmlns:a16="http://schemas.microsoft.com/office/drawing/2014/main" id="{8B2DDAA7-EA13-A30E-5632-7A7A2EEDD8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4" name="Line 63">
                  <a:extLst>
                    <a:ext uri="{FF2B5EF4-FFF2-40B4-BE49-F238E27FC236}">
                      <a16:creationId xmlns:a16="http://schemas.microsoft.com/office/drawing/2014/main" id="{C1637B0E-F8C5-940A-9DEF-1D8E4BD1EF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66">
                  <a:extLst>
                    <a:ext uri="{FF2B5EF4-FFF2-40B4-BE49-F238E27FC236}">
                      <a16:creationId xmlns:a16="http://schemas.microsoft.com/office/drawing/2014/main" id="{EE946A0E-C9CC-B6A2-3A75-362C8CF50B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67">
                  <a:extLst>
                    <a:ext uri="{FF2B5EF4-FFF2-40B4-BE49-F238E27FC236}">
                      <a16:creationId xmlns:a16="http://schemas.microsoft.com/office/drawing/2014/main" id="{69EE650D-82F1-A908-AD16-4ED9299A21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80">
                  <a:extLst>
                    <a:ext uri="{FF2B5EF4-FFF2-40B4-BE49-F238E27FC236}">
                      <a16:creationId xmlns:a16="http://schemas.microsoft.com/office/drawing/2014/main" id="{DDB75CCD-597F-89A3-06CB-D68894D034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83">
                  <a:extLst>
                    <a:ext uri="{FF2B5EF4-FFF2-40B4-BE49-F238E27FC236}">
                      <a16:creationId xmlns:a16="http://schemas.microsoft.com/office/drawing/2014/main" id="{F1663D89-9FCF-65CF-36A9-E4E7E7D90C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86">
                  <a:extLst>
                    <a:ext uri="{FF2B5EF4-FFF2-40B4-BE49-F238E27FC236}">
                      <a16:creationId xmlns:a16="http://schemas.microsoft.com/office/drawing/2014/main" id="{BA4065E7-A596-4F4D-8EFC-C7237207FF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89">
                  <a:extLst>
                    <a:ext uri="{FF2B5EF4-FFF2-40B4-BE49-F238E27FC236}">
                      <a16:creationId xmlns:a16="http://schemas.microsoft.com/office/drawing/2014/main" id="{66A5DBF4-31E6-D9E7-9ACF-6E9E07FF22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417671"/>
            <a:ext cx="7909560" cy="4754529"/>
          </a:xfrm>
          <a:prstGeom prst="rect">
            <a:avLst/>
          </a:prstGeom>
        </p:spPr>
        <p:txBody>
          <a:bodyPr vert="horz" lIns="91440" tIns="45720" rIns="91440" bIns="45720" rtlCol="0" anchor="b">
            <a:noAutofit/>
          </a:bodyPr>
          <a:lstStyle>
            <a:lvl1pPr>
              <a:defRPr lang="en-US" sz="7000" dirty="0">
                <a:solidFill>
                  <a:schemeClr val="bg1">
                    <a:lumMod val="75000"/>
                    <a:lumOff val="25000"/>
                  </a:schemeClr>
                </a:solidFill>
              </a:defRPr>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753863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800"/>
            <a:ext cx="10963655" cy="801222"/>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29786"/>
            <a:ext cx="10963656" cy="454241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12647" y="6343955"/>
            <a:ext cx="2202644" cy="365125"/>
          </a:xfrm>
          <a:prstGeom prst="rect">
            <a:avLst/>
          </a:prstGeom>
        </p:spPr>
        <p:txBody>
          <a:bodyPr vert="horz" lIns="91440" tIns="45720" rIns="91440" bIns="45720" rtlCol="0" anchor="ctr">
            <a:noAutofit/>
          </a:bodyPr>
          <a:lstStyle>
            <a:lvl1pPr algn="l" rtl="0">
              <a:defRPr sz="1000" b="0" i="0" cap="all" baseline="0">
                <a:solidFill>
                  <a:schemeClr val="tx1">
                    <a:lumMod val="65000"/>
                    <a:lumOff val="35000"/>
                  </a:schemeClr>
                </a:solidFill>
                <a:latin typeface="+mn-lt"/>
              </a:defRPr>
            </a:lvl1pPr>
          </a:lstStyle>
          <a:p>
            <a:r>
              <a:rPr lang="en-US"/>
              <a:t>20xx	</a:t>
            </a:r>
          </a:p>
        </p:txBody>
      </p:sp>
      <p:sp>
        <p:nvSpPr>
          <p:cNvPr id="7" name="Footer Placeholder 6">
            <a:extLst>
              <a:ext uri="{FF2B5EF4-FFF2-40B4-BE49-F238E27FC236}">
                <a16:creationId xmlns:a16="http://schemas.microsoft.com/office/drawing/2014/main" id="{2AF5E0EC-34DA-2393-A02C-AF21DBB180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rtl="0">
              <a:defRPr sz="1200" b="0" i="0" cap="all" spc="300" baseline="0">
                <a:solidFill>
                  <a:schemeClr val="tx1">
                    <a:lumMod val="65000"/>
                    <a:lumOff val="3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Autofit/>
          </a:bodyPr>
          <a:lstStyle>
            <a:lvl1pPr algn="r" rtl="0">
              <a:defRPr sz="1000" b="0" i="0" cap="all" baseline="0">
                <a:solidFill>
                  <a:schemeClr val="tx1">
                    <a:lumMod val="65000"/>
                    <a:lumOff val="35000"/>
                  </a:schemeClr>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714017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hf sldNum="0" hdr="0" ftr="0" dt="0"/>
  <p:txStyles>
    <p:titleStyle>
      <a:lvl1pPr algn="l" defTabSz="914400" rtl="0" eaLnBrk="1" latinLnBrk="0" hangingPunct="1">
        <a:lnSpc>
          <a:spcPct val="80000"/>
        </a:lnSpc>
        <a:spcBef>
          <a:spcPct val="0"/>
        </a:spcBef>
        <a:buNone/>
        <a:defRPr sz="3200" b="0" kern="1200" cap="all" spc="0" baseline="0">
          <a:solidFill>
            <a:schemeClr val="tx1">
              <a:lumMod val="75000"/>
              <a:lumOff val="25000"/>
            </a:schemeClr>
          </a:solidFill>
          <a:latin typeface="+mj-lt"/>
          <a:ea typeface="Batang" panose="02030600000101010101" pitchFamily="18" charset="-127"/>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6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5" orient="horz" pos="2160">
          <p15:clr>
            <a:srgbClr val="F26B43"/>
          </p15:clr>
        </p15:guide>
        <p15:guide id="36" pos="3840">
          <p15:clr>
            <a:srgbClr val="F26B43"/>
          </p15:clr>
        </p15:guide>
        <p15:guide id="37" pos="7296">
          <p15:clr>
            <a:srgbClr val="F26B43"/>
          </p15:clr>
        </p15:guide>
        <p15:guide id="38" pos="3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1681-7757-6DC5-7D87-7DD65864F63E}"/>
              </a:ext>
            </a:extLst>
          </p:cNvPr>
          <p:cNvSpPr>
            <a:spLocks noGrp="1"/>
          </p:cNvSpPr>
          <p:nvPr>
            <p:ph type="ctrTitle"/>
          </p:nvPr>
        </p:nvSpPr>
        <p:spPr>
          <a:xfrm>
            <a:off x="3374136" y="1627184"/>
            <a:ext cx="8193023" cy="2731076"/>
          </a:xfrm>
        </p:spPr>
        <p:txBody>
          <a:bodyPr anchor="b">
            <a:normAutofit/>
          </a:bodyPr>
          <a:lstStyle/>
          <a:p>
            <a:r>
              <a:rPr lang="en-US" b="1" dirty="0"/>
              <a:t>Outlier Detection in Noisy and Unlabeled Data</a:t>
            </a:r>
          </a:p>
        </p:txBody>
      </p:sp>
      <p:sp>
        <p:nvSpPr>
          <p:cNvPr id="3" name="Subtitle 2">
            <a:extLst>
              <a:ext uri="{FF2B5EF4-FFF2-40B4-BE49-F238E27FC236}">
                <a16:creationId xmlns:a16="http://schemas.microsoft.com/office/drawing/2014/main" id="{C831922C-839A-0467-E1D8-F49EA197A50E}"/>
              </a:ext>
            </a:extLst>
          </p:cNvPr>
          <p:cNvSpPr>
            <a:spLocks noGrp="1"/>
          </p:cNvSpPr>
          <p:nvPr>
            <p:ph type="subTitle" idx="1"/>
          </p:nvPr>
        </p:nvSpPr>
        <p:spPr>
          <a:xfrm>
            <a:off x="3374137" y="4598695"/>
            <a:ext cx="8193022" cy="883996"/>
          </a:xfrm>
        </p:spPr>
        <p:txBody>
          <a:bodyPr>
            <a:normAutofit/>
          </a:bodyPr>
          <a:lstStyle/>
          <a:p>
            <a:r>
              <a:rPr lang="en-US" b="1" dirty="0"/>
              <a:t>Identifying anomalies within complex data environments</a:t>
            </a:r>
          </a:p>
        </p:txBody>
      </p:sp>
      <p:sp>
        <p:nvSpPr>
          <p:cNvPr id="4" name="Subtitle 2">
            <a:extLst>
              <a:ext uri="{FF2B5EF4-FFF2-40B4-BE49-F238E27FC236}">
                <a16:creationId xmlns:a16="http://schemas.microsoft.com/office/drawing/2014/main" id="{C67C0414-0B4C-3F68-1039-841AA4F0B33E}"/>
              </a:ext>
            </a:extLst>
          </p:cNvPr>
          <p:cNvSpPr txBox="1">
            <a:spLocks/>
          </p:cNvSpPr>
          <p:nvPr/>
        </p:nvSpPr>
        <p:spPr>
          <a:xfrm>
            <a:off x="3374137" y="5281128"/>
            <a:ext cx="8193022" cy="88399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lang="en-US" sz="1800" b="0" i="0" kern="1200" cap="all" spc="100" baseline="0" dirty="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6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A.E. Rodriguez</a:t>
            </a:r>
          </a:p>
          <a:p>
            <a:r>
              <a:rPr lang="en-US" b="1" dirty="0"/>
              <a:t>THE UNIVERSITY OF NEW HAVEN</a:t>
            </a:r>
          </a:p>
        </p:txBody>
      </p:sp>
    </p:spTree>
    <p:extLst>
      <p:ext uri="{BB962C8B-B14F-4D97-AF65-F5344CB8AC3E}">
        <p14:creationId xmlns:p14="http://schemas.microsoft.com/office/powerpoint/2010/main" val="283843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1000"/>
                                  </p:stCondLst>
                                  <p:iterate>
                                    <p:tmPct val="10000"/>
                                  </p:iterate>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7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000"/>
                                  </p:stCondLst>
                                  <p:iterate>
                                    <p:tmPct val="10000"/>
                                  </p:iterate>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700"/>
                                        <p:tgtEl>
                                          <p:spTgt spid="4">
                                            <p:txEl>
                                              <p:pRg st="1" end="1"/>
                                            </p:txEl>
                                          </p:spTgt>
                                        </p:tgtEl>
                                      </p:cBhvr>
                                    </p:animEffect>
                                  </p:childTnLst>
                                </p:cTn>
                              </p:par>
                              <p:par>
                                <p:cTn id="24" presetID="42" presetClass="entr" presetSubtype="0" fill="hold" grpId="1" nodeType="withEffect">
                                  <p:stCondLst>
                                    <p:cond delay="250"/>
                                  </p:stCondLst>
                                  <p:iterate>
                                    <p:tmPct val="10000"/>
                                  </p:iterate>
                                  <p:childTnLst>
                                    <p:set>
                                      <p:cBhvr>
                                        <p:cTn id="25" dur="1" fill="hold">
                                          <p:stCondLst>
                                            <p:cond delay="0"/>
                                          </p:stCondLst>
                                        </p:cTn>
                                        <p:tgtEl>
                                          <p:spTgt spid="4"/>
                                        </p:tgtEl>
                                        <p:attrNameLst>
                                          <p:attrName>style.visibility</p:attrName>
                                        </p:attrNameLst>
                                      </p:cBhvr>
                                      <p:to>
                                        <p:strVal val="visible"/>
                                      </p:to>
                                    </p:set>
                                    <p:animEffect transition="in" filter="fade">
                                      <p:cBhvr>
                                        <p:cTn id="26" dur="250"/>
                                        <p:tgtEl>
                                          <p:spTgt spid="4"/>
                                        </p:tgtEl>
                                      </p:cBhvr>
                                    </p:animEffect>
                                    <p:anim calcmode="lin" valueType="num">
                                      <p:cBhvr>
                                        <p:cTn id="27" dur="250" fill="hold"/>
                                        <p:tgtEl>
                                          <p:spTgt spid="4"/>
                                        </p:tgtEl>
                                        <p:attrNameLst>
                                          <p:attrName>ppt_x</p:attrName>
                                        </p:attrNameLst>
                                      </p:cBhvr>
                                      <p:tavLst>
                                        <p:tav tm="0">
                                          <p:val>
                                            <p:strVal val="#ppt_x"/>
                                          </p:val>
                                        </p:tav>
                                        <p:tav tm="100000">
                                          <p:val>
                                            <p:strVal val="#ppt_x"/>
                                          </p:val>
                                        </p:tav>
                                      </p:tavLst>
                                    </p:anim>
                                    <p:anim calcmode="lin" valueType="num">
                                      <p:cBhvr>
                                        <p:cTn id="28"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P spid="4" grpId="0" build="p"/>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B3BA-A775-E5AC-3835-08EB53A85D34}"/>
              </a:ext>
            </a:extLst>
          </p:cNvPr>
          <p:cNvSpPr>
            <a:spLocks noGrp="1"/>
          </p:cNvSpPr>
          <p:nvPr>
            <p:ph type="title"/>
          </p:nvPr>
        </p:nvSpPr>
        <p:spPr>
          <a:xfrm>
            <a:off x="612647" y="681037"/>
            <a:ext cx="10963655" cy="919162"/>
          </a:xfrm>
        </p:spPr>
        <p:txBody>
          <a:bodyPr anchor="b">
            <a:normAutofit/>
          </a:bodyPr>
          <a:lstStyle/>
          <a:p>
            <a:r>
              <a:rPr lang="en-US"/>
              <a:t>Why Outlier Detection Is an Unsupervised Problem</a:t>
            </a:r>
          </a:p>
        </p:txBody>
      </p:sp>
      <p:pic>
        <p:nvPicPr>
          <p:cNvPr id="5" name="Content Placeholder 4" descr="4K Resolution, 5G, Big Data, Bitcoin, Blockchain">
            <a:extLst>
              <a:ext uri="{FF2B5EF4-FFF2-40B4-BE49-F238E27FC236}">
                <a16:creationId xmlns:a16="http://schemas.microsoft.com/office/drawing/2014/main" id="{200CF4FE-7848-4373-8D11-992DD676E092}"/>
              </a:ext>
            </a:extLst>
          </p:cNvPr>
          <p:cNvPicPr>
            <a:picLocks noGrp="1" noChangeAspect="1"/>
          </p:cNvPicPr>
          <p:nvPr>
            <p:ph sz="quarter" idx="15"/>
          </p:nvPr>
        </p:nvPicPr>
        <p:blipFill>
          <a:blip r:embed="rId3"/>
          <a:srcRect l="13436" r="20960" b="-1"/>
          <a:stretch>
            <a:fillRect/>
          </a:stretch>
        </p:blipFill>
        <p:spPr>
          <a:xfrm>
            <a:off x="612775" y="1825625"/>
            <a:ext cx="5074920" cy="4351338"/>
          </a:xfrm>
        </p:spPr>
      </p:pic>
      <p:sp>
        <p:nvSpPr>
          <p:cNvPr id="4" name="Content Placeholder 3">
            <a:extLst>
              <a:ext uri="{FF2B5EF4-FFF2-40B4-BE49-F238E27FC236}">
                <a16:creationId xmlns:a16="http://schemas.microsoft.com/office/drawing/2014/main" id="{7D51953B-4BC7-6E05-632E-18E3A925546C}"/>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501065" y="1825625"/>
            <a:ext cx="5075237" cy="4351338"/>
          </a:xfrm>
        </p:spPr>
        <p:txBody>
          <a:bodyPr>
            <a:normAutofit/>
          </a:bodyPr>
          <a:lstStyle/>
          <a:p>
            <a:pPr marL="0" indent="0">
              <a:spcBef>
                <a:spcPts val="2500"/>
              </a:spcBef>
              <a:buFont typeface="Arial" panose="020B0604020202020204" pitchFamily="34" charset="0"/>
              <a:buNone/>
            </a:pPr>
            <a:r>
              <a:rPr lang="en-US" b="1"/>
              <a:t>Lack of Labeled Anomalies</a:t>
            </a:r>
          </a:p>
          <a:p>
            <a:pPr marL="0" lvl="1" indent="0">
              <a:buFont typeface="Arial" panose="020B0604020202020204" pitchFamily="34" charset="0"/>
              <a:buNone/>
            </a:pPr>
            <a:r>
              <a:t>Outlier detection is unsupervised because labeled anomaly examples are often unavailable or unreliable in real-world data.</a:t>
            </a:r>
            <a:endParaRPr lang="en-US"/>
          </a:p>
          <a:p>
            <a:pPr marL="0" indent="0">
              <a:spcBef>
                <a:spcPts val="2500"/>
              </a:spcBef>
              <a:buFont typeface="Arial" panose="020B0604020202020204" pitchFamily="34" charset="0"/>
              <a:buNone/>
            </a:pPr>
            <a:r>
              <a:rPr lang="en-US" b="1"/>
              <a:t>Reliance on Data Structure</a:t>
            </a:r>
          </a:p>
          <a:p>
            <a:pPr marL="0" lvl="1" indent="0">
              <a:buFont typeface="Arial" panose="020B0604020202020204" pitchFamily="34" charset="0"/>
              <a:buNone/>
            </a:pPr>
            <a:r>
              <a:t>Unsupervised methods detect outliers by analyzing deviations from normal data patterns without predefined labels.</a:t>
            </a:r>
            <a:endParaRPr lang="en-US"/>
          </a:p>
          <a:p>
            <a:pPr marL="0" indent="0">
              <a:spcBef>
                <a:spcPts val="2500"/>
              </a:spcBef>
              <a:buFont typeface="Arial" panose="020B0604020202020204" pitchFamily="34" charset="0"/>
              <a:buNone/>
            </a:pPr>
            <a:r>
              <a:rPr lang="en-US" b="1"/>
              <a:t>Exploratory and Iterative Approach</a:t>
            </a:r>
          </a:p>
          <a:p>
            <a:pPr marL="0" lvl="1" indent="0">
              <a:buFont typeface="Arial" panose="020B0604020202020204" pitchFamily="34" charset="0"/>
              <a:buNone/>
            </a:pPr>
            <a:r>
              <a:t>Outlier detection requires iterative analysis and domain knowledge to interpret ambiguous and variable algorithm results.</a:t>
            </a:r>
            <a:endParaRPr lang="en-US"/>
          </a:p>
        </p:txBody>
      </p:sp>
    </p:spTree>
    <p:extLst>
      <p:ext uri="{BB962C8B-B14F-4D97-AF65-F5344CB8AC3E}">
        <p14:creationId xmlns:p14="http://schemas.microsoft.com/office/powerpoint/2010/main" val="772574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D350-CBB8-C3CE-918D-46319BC535CA}"/>
              </a:ext>
            </a:extLst>
          </p:cNvPr>
          <p:cNvSpPr>
            <a:spLocks noGrp="1"/>
          </p:cNvSpPr>
          <p:nvPr>
            <p:ph type="title"/>
          </p:nvPr>
        </p:nvSpPr>
        <p:spPr>
          <a:xfrm>
            <a:off x="612647" y="681037"/>
            <a:ext cx="10963655" cy="919162"/>
          </a:xfrm>
        </p:spPr>
        <p:txBody>
          <a:bodyPr anchor="b">
            <a:normAutofit/>
          </a:bodyPr>
          <a:lstStyle/>
          <a:p>
            <a:r>
              <a:rPr lang="en-US"/>
              <a:t>Density-Based Detection and Local Outlier Factor</a:t>
            </a:r>
          </a:p>
        </p:txBody>
      </p:sp>
      <p:pic>
        <p:nvPicPr>
          <p:cNvPr id="5" name="Content Placeholder 4" descr="Genetic engineering that creates the future creates new things such as medical technology, regenerative medicine, genetically modified crops, DNAt chips, etc. while fusing with nanotechnology.">
            <a:extLst>
              <a:ext uri="{FF2B5EF4-FFF2-40B4-BE49-F238E27FC236}">
                <a16:creationId xmlns:a16="http://schemas.microsoft.com/office/drawing/2014/main" id="{C593DA04-6C1D-45C9-8D8A-E985C3BA12DF}"/>
              </a:ext>
            </a:extLst>
          </p:cNvPr>
          <p:cNvPicPr>
            <a:picLocks noGrp="1" noChangeAspect="1"/>
          </p:cNvPicPr>
          <p:nvPr>
            <p:ph sz="quarter" idx="15"/>
          </p:nvPr>
        </p:nvPicPr>
        <p:blipFill>
          <a:blip r:embed="rId3"/>
          <a:srcRect l="19832" r="2317" b="-1"/>
          <a:stretch>
            <a:fillRect/>
          </a:stretch>
        </p:blipFill>
        <p:spPr>
          <a:xfrm>
            <a:off x="612775" y="1825625"/>
            <a:ext cx="5074920" cy="4351338"/>
          </a:xfrm>
        </p:spPr>
      </p:pic>
      <p:sp>
        <p:nvSpPr>
          <p:cNvPr id="4" name="Content Placeholder 3">
            <a:extLst>
              <a:ext uri="{FF2B5EF4-FFF2-40B4-BE49-F238E27FC236}">
                <a16:creationId xmlns:a16="http://schemas.microsoft.com/office/drawing/2014/main" id="{9D238609-E031-74E5-01AC-EAADF435DB8A}"/>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501065" y="1825625"/>
            <a:ext cx="5075237" cy="4351338"/>
          </a:xfrm>
        </p:spPr>
        <p:txBody>
          <a:bodyPr>
            <a:normAutofit/>
          </a:bodyPr>
          <a:lstStyle/>
          <a:p>
            <a:pPr marL="0" indent="0">
              <a:spcBef>
                <a:spcPts val="2500"/>
              </a:spcBef>
              <a:buFont typeface="Arial" panose="020B0604020202020204" pitchFamily="34" charset="0"/>
              <a:buNone/>
            </a:pPr>
            <a:r>
              <a:rPr lang="en-US" b="1"/>
              <a:t>Local Density Comparison</a:t>
            </a:r>
          </a:p>
          <a:p>
            <a:pPr marL="0" lvl="1" indent="0">
              <a:buFont typeface="Arial" panose="020B0604020202020204" pitchFamily="34" charset="0"/>
              <a:buNone/>
            </a:pPr>
            <a:r>
              <a:t>Density-based methods detect outliers by comparing data point concentrations in local regions of feature space.</a:t>
            </a:r>
            <a:endParaRPr lang="en-US"/>
          </a:p>
          <a:p>
            <a:pPr marL="0" indent="0">
              <a:spcBef>
                <a:spcPts val="2500"/>
              </a:spcBef>
              <a:buFont typeface="Arial" panose="020B0604020202020204" pitchFamily="34" charset="0"/>
              <a:buNone/>
            </a:pPr>
            <a:r>
              <a:rPr lang="en-US" b="1"/>
              <a:t>Local Outlier Factor Concept</a:t>
            </a:r>
          </a:p>
          <a:p>
            <a:pPr marL="0" lvl="1" indent="0">
              <a:buFont typeface="Arial" panose="020B0604020202020204" pitchFamily="34" charset="0"/>
              <a:buNone/>
            </a:pPr>
            <a:r>
              <a:t>LOF measures how isolated a point is relative to its neighbors, capturing contextual anomalies effectively.</a:t>
            </a:r>
            <a:endParaRPr lang="en-US"/>
          </a:p>
          <a:p>
            <a:pPr marL="0" indent="0">
              <a:spcBef>
                <a:spcPts val="2500"/>
              </a:spcBef>
              <a:buFont typeface="Arial" panose="020B0604020202020204" pitchFamily="34" charset="0"/>
              <a:buNone/>
            </a:pPr>
            <a:r>
              <a:rPr lang="en-US" b="1"/>
              <a:t>Challenges of LOF Method</a:t>
            </a:r>
          </a:p>
          <a:p>
            <a:pPr marL="0" lvl="1" indent="0">
              <a:buFont typeface="Arial" panose="020B0604020202020204" pitchFamily="34" charset="0"/>
              <a:buNone/>
            </a:pPr>
            <a:r>
              <a:t>LOF's performance depends on neighborhood size and suffers in high-dimensional spaces, requiring careful parameter tuning.</a:t>
            </a:r>
            <a:endParaRPr lang="en-US"/>
          </a:p>
        </p:txBody>
      </p:sp>
    </p:spTree>
    <p:extLst>
      <p:ext uri="{BB962C8B-B14F-4D97-AF65-F5344CB8AC3E}">
        <p14:creationId xmlns:p14="http://schemas.microsoft.com/office/powerpoint/2010/main" val="1445677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1DB9-FE45-D137-5657-BB9EBC2ECE2C}"/>
              </a:ext>
            </a:extLst>
          </p:cNvPr>
          <p:cNvSpPr>
            <a:spLocks noGrp="1"/>
          </p:cNvSpPr>
          <p:nvPr>
            <p:ph type="title"/>
          </p:nvPr>
        </p:nvSpPr>
        <p:spPr>
          <a:xfrm>
            <a:off x="612647" y="709099"/>
            <a:ext cx="3956305" cy="891101"/>
          </a:xfrm>
        </p:spPr>
        <p:txBody>
          <a:bodyPr anchor="b">
            <a:normAutofit/>
          </a:bodyPr>
          <a:lstStyle/>
          <a:p>
            <a:r>
              <a:rPr lang="en-US" sz="2200"/>
              <a:t>Isolation Forests and Partition-Based Logic</a:t>
            </a:r>
          </a:p>
        </p:txBody>
      </p:sp>
      <p:pic>
        <p:nvPicPr>
          <p:cNvPr id="5" name="Content Placeholder 4" descr="Red Communication bubbles with copy space are connected each other with black arrows. This image shows the social media, and online communication between people.">
            <a:extLst>
              <a:ext uri="{FF2B5EF4-FFF2-40B4-BE49-F238E27FC236}">
                <a16:creationId xmlns:a16="http://schemas.microsoft.com/office/drawing/2014/main" id="{F2A4949A-4125-47FB-8056-58F04FF33C81}"/>
              </a:ext>
            </a:extLst>
          </p:cNvPr>
          <p:cNvPicPr>
            <a:picLocks noGrp="1" noChangeAspect="1"/>
          </p:cNvPicPr>
          <p:nvPr>
            <p:ph type="pic" sz="quarter" idx="15"/>
          </p:nvPr>
        </p:nvPicPr>
        <p:blipFill>
          <a:blip r:embed="rId3"/>
          <a:stretch/>
        </p:blipFill>
        <p:spPr>
          <a:xfrm>
            <a:off x="986599" y="2767068"/>
            <a:ext cx="4224528" cy="2819872"/>
          </a:xfrm>
        </p:spPr>
      </p:pic>
      <p:sp>
        <p:nvSpPr>
          <p:cNvPr id="4" name="Content Placeholder 3">
            <a:extLst>
              <a:ext uri="{FF2B5EF4-FFF2-40B4-BE49-F238E27FC236}">
                <a16:creationId xmlns:a16="http://schemas.microsoft.com/office/drawing/2014/main" id="{F74530F0-151C-E877-6770-3AD74144EA8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5999" y="732155"/>
            <a:ext cx="5486401" cy="5405377"/>
          </a:xfrm>
        </p:spPr>
        <p:txBody>
          <a:bodyPr>
            <a:normAutofit/>
          </a:bodyPr>
          <a:lstStyle/>
          <a:p>
            <a:pPr marL="0" indent="0">
              <a:spcBef>
                <a:spcPts val="2500"/>
              </a:spcBef>
              <a:buFont typeface="Arial" panose="020B0604020202020204" pitchFamily="34" charset="0"/>
              <a:buNone/>
            </a:pPr>
            <a:r>
              <a:rPr lang="en-US" b="1"/>
              <a:t>Core Isolation Principle</a:t>
            </a:r>
          </a:p>
          <a:p>
            <a:pPr marL="0" lvl="1" indent="0">
              <a:buFont typeface="Arial" panose="020B0604020202020204" pitchFamily="34" charset="0"/>
              <a:buNone/>
            </a:pPr>
            <a:r>
              <a:t>Isolation Forests detect anomalies by isolating data points through random partitioning rather than modeling normal behavior.</a:t>
            </a:r>
            <a:endParaRPr lang="en-US"/>
          </a:p>
          <a:p>
            <a:pPr marL="0" indent="0">
              <a:spcBef>
                <a:spcPts val="2500"/>
              </a:spcBef>
              <a:buFont typeface="Arial" panose="020B0604020202020204" pitchFamily="34" charset="0"/>
              <a:buNone/>
            </a:pPr>
            <a:r>
              <a:rPr lang="en-US" b="1"/>
              <a:t>Scalability and Efficiency</a:t>
            </a:r>
          </a:p>
          <a:p>
            <a:pPr marL="0" lvl="1" indent="0">
              <a:buFont typeface="Arial" panose="020B0604020202020204" pitchFamily="34" charset="0"/>
              <a:buNone/>
            </a:pPr>
            <a:r>
              <a:t>The approach scales well to large, high-dimensional datasets with efficient computation and weak assumptions.</a:t>
            </a:r>
            <a:endParaRPr lang="en-US"/>
          </a:p>
          <a:p>
            <a:pPr marL="0" indent="0">
              <a:spcBef>
                <a:spcPts val="2500"/>
              </a:spcBef>
              <a:buFont typeface="Arial" panose="020B0604020202020204" pitchFamily="34" charset="0"/>
              <a:buNone/>
            </a:pPr>
            <a:r>
              <a:rPr lang="en-US" b="1"/>
              <a:t>Parameter Sensitivity</a:t>
            </a:r>
          </a:p>
          <a:p>
            <a:pPr marL="0" lvl="1" indent="0">
              <a:buFont typeface="Arial" panose="020B0604020202020204" pitchFamily="34" charset="0"/>
              <a:buNone/>
            </a:pPr>
            <a:r>
              <a:t>Performance depends on the contamination parameter, reflecting expected outlier proportion, influencing detection results.</a:t>
            </a:r>
            <a:endParaRPr lang="en-US"/>
          </a:p>
          <a:p>
            <a:pPr marL="0" indent="0">
              <a:spcBef>
                <a:spcPts val="2500"/>
              </a:spcBef>
              <a:buFont typeface="Arial" panose="020B0604020202020204" pitchFamily="34" charset="0"/>
              <a:buNone/>
            </a:pPr>
            <a:r>
              <a:rPr lang="en-US" b="1"/>
              <a:t>Use in Analytical Strategy</a:t>
            </a:r>
          </a:p>
          <a:p>
            <a:pPr marL="0" lvl="1" indent="0">
              <a:buFont typeface="Arial" panose="020B0604020202020204" pitchFamily="34" charset="0"/>
              <a:buNone/>
            </a:pPr>
            <a:r>
              <a:t>Best used as part of broader strategy including validation, comparison, and interpretation for meaningful insights.</a:t>
            </a:r>
            <a:endParaRPr lang="en-US"/>
          </a:p>
        </p:txBody>
      </p:sp>
    </p:spTree>
    <p:extLst>
      <p:ext uri="{BB962C8B-B14F-4D97-AF65-F5344CB8AC3E}">
        <p14:creationId xmlns:p14="http://schemas.microsoft.com/office/powerpoint/2010/main" val="3819822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C8B68-68EC-D00D-5DF7-42D5708541FA}"/>
              </a:ext>
            </a:extLst>
          </p:cNvPr>
          <p:cNvSpPr>
            <a:spLocks noGrp="1"/>
          </p:cNvSpPr>
          <p:nvPr>
            <p:ph type="ctrTitle"/>
          </p:nvPr>
        </p:nvSpPr>
        <p:spPr>
          <a:xfrm>
            <a:off x="612648" y="1417671"/>
            <a:ext cx="7909560" cy="4754529"/>
          </a:xfrm>
        </p:spPr>
        <p:txBody>
          <a:bodyPr anchor="b">
            <a:normAutofit/>
          </a:bodyPr>
          <a:lstStyle/>
          <a:p>
            <a:r>
              <a:rPr lang="en-US"/>
              <a:t>Probabilistic and Applied Perspectives</a:t>
            </a:r>
          </a:p>
        </p:txBody>
      </p:sp>
    </p:spTree>
    <p:extLst>
      <p:ext uri="{BB962C8B-B14F-4D97-AF65-F5344CB8AC3E}">
        <p14:creationId xmlns:p14="http://schemas.microsoft.com/office/powerpoint/2010/main" val="53517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F099-C5CD-0064-023D-19C3840EFC49}"/>
              </a:ext>
            </a:extLst>
          </p:cNvPr>
          <p:cNvSpPr>
            <a:spLocks noGrp="1"/>
          </p:cNvSpPr>
          <p:nvPr>
            <p:ph type="title"/>
          </p:nvPr>
        </p:nvSpPr>
        <p:spPr>
          <a:xfrm>
            <a:off x="612647" y="709099"/>
            <a:ext cx="3956305" cy="891101"/>
          </a:xfrm>
        </p:spPr>
        <p:txBody>
          <a:bodyPr anchor="b">
            <a:normAutofit/>
          </a:bodyPr>
          <a:lstStyle/>
          <a:p>
            <a:r>
              <a:rPr lang="en-US" sz="2000"/>
              <a:t>Probabilistic Scoring and Local Outlier Probabilities</a:t>
            </a:r>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122333D6-B060-49A7-9031-D4A40B047D00}"/>
              </a:ext>
            </a:extLst>
          </p:cNvPr>
          <p:cNvPicPr>
            <a:picLocks noGrp="1" noChangeAspect="1"/>
          </p:cNvPicPr>
          <p:nvPr>
            <p:ph type="pic" sz="quarter" idx="15"/>
          </p:nvPr>
        </p:nvPicPr>
        <p:blipFill>
          <a:blip r:embed="rId3"/>
          <a:stretch/>
        </p:blipFill>
        <p:spPr>
          <a:xfrm>
            <a:off x="1120773" y="2480792"/>
            <a:ext cx="3956179" cy="3392424"/>
          </a:xfrm>
        </p:spPr>
      </p:pic>
      <p:sp>
        <p:nvSpPr>
          <p:cNvPr id="4" name="Content Placeholder 3">
            <a:extLst>
              <a:ext uri="{FF2B5EF4-FFF2-40B4-BE49-F238E27FC236}">
                <a16:creationId xmlns:a16="http://schemas.microsoft.com/office/drawing/2014/main" id="{3049562C-0D22-76A4-5CC4-292A4299953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5999" y="732155"/>
            <a:ext cx="5486401" cy="5405377"/>
          </a:xfrm>
        </p:spPr>
        <p:txBody>
          <a:bodyPr>
            <a:normAutofit/>
          </a:bodyPr>
          <a:lstStyle/>
          <a:p>
            <a:pPr marL="0" indent="0">
              <a:spcBef>
                <a:spcPts val="2500"/>
              </a:spcBef>
              <a:buFont typeface="Arial" panose="020B0604020202020204" pitchFamily="34" charset="0"/>
              <a:buNone/>
            </a:pPr>
            <a:r>
              <a:rPr lang="en-US" b="1"/>
              <a:t>Probabilistic Outlier Scoring</a:t>
            </a:r>
          </a:p>
          <a:p>
            <a:pPr marL="0" lvl="1" indent="0">
              <a:buFont typeface="Arial" panose="020B0604020202020204" pitchFamily="34" charset="0"/>
              <a:buNone/>
            </a:pPr>
            <a:r>
              <a:t>Scores reflect the likelihood of data points being outliers based on local data structure and risk.</a:t>
            </a:r>
            <a:endParaRPr lang="en-US"/>
          </a:p>
          <a:p>
            <a:pPr marL="0" indent="0">
              <a:spcBef>
                <a:spcPts val="2500"/>
              </a:spcBef>
              <a:buFont typeface="Arial" panose="020B0604020202020204" pitchFamily="34" charset="0"/>
              <a:buNone/>
            </a:pPr>
            <a:r>
              <a:rPr lang="en-US" b="1"/>
              <a:t>Prioritization in Applied Settings</a:t>
            </a:r>
          </a:p>
          <a:p>
            <a:pPr marL="0" lvl="1" indent="0">
              <a:buFont typeface="Arial" panose="020B0604020202020204" pitchFamily="34" charset="0"/>
              <a:buNone/>
            </a:pPr>
            <a:r>
              <a:t>Probabilistic scores help rank cases by risk, aiding efficient resource allocation in audits and investigations.</a:t>
            </a:r>
            <a:endParaRPr lang="en-US"/>
          </a:p>
          <a:p>
            <a:pPr marL="0" indent="0">
              <a:spcBef>
                <a:spcPts val="2500"/>
              </a:spcBef>
              <a:buFont typeface="Arial" panose="020B0604020202020204" pitchFamily="34" charset="0"/>
              <a:buNone/>
            </a:pPr>
            <a:r>
              <a:rPr lang="en-US" b="1"/>
              <a:t>Decision Making with Uncertainty</a:t>
            </a:r>
          </a:p>
          <a:p>
            <a:pPr marL="0" lvl="1" indent="0">
              <a:buFont typeface="Arial" panose="020B0604020202020204" pitchFamily="34" charset="0"/>
              <a:buNone/>
            </a:pPr>
            <a:r>
              <a:t>These methods support flexible thresholds and consider cost-benefit trade-offs, emphasizing uncertainty over binary decisions.</a:t>
            </a:r>
            <a:endParaRPr lang="en-US"/>
          </a:p>
          <a:p>
            <a:pPr marL="0" indent="0">
              <a:spcBef>
                <a:spcPts val="2500"/>
              </a:spcBef>
              <a:buFont typeface="Arial" panose="020B0604020202020204" pitchFamily="34" charset="0"/>
              <a:buNone/>
            </a:pPr>
            <a:r>
              <a:rPr lang="en-US" b="1"/>
              <a:t>Limitations of Probabilistic Interpretation</a:t>
            </a:r>
          </a:p>
          <a:p>
            <a:pPr marL="0" lvl="1" indent="0">
              <a:buFont typeface="Arial" panose="020B0604020202020204" pitchFamily="34" charset="0"/>
              <a:buNone/>
            </a:pPr>
            <a:r>
              <a:t>Probabilistic scores depend on model assumptions and approximations, aiding communication rather than exact truth.</a:t>
            </a:r>
            <a:endParaRPr lang="en-US"/>
          </a:p>
        </p:txBody>
      </p:sp>
    </p:spTree>
    <p:extLst>
      <p:ext uri="{BB962C8B-B14F-4D97-AF65-F5344CB8AC3E}">
        <p14:creationId xmlns:p14="http://schemas.microsoft.com/office/powerpoint/2010/main" val="1216450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956A-1BB8-94D1-5ED7-E3C3E5F15908}"/>
              </a:ext>
            </a:extLst>
          </p:cNvPr>
          <p:cNvSpPr>
            <a:spLocks noGrp="1"/>
          </p:cNvSpPr>
          <p:nvPr>
            <p:ph type="title"/>
          </p:nvPr>
        </p:nvSpPr>
        <p:spPr>
          <a:xfrm>
            <a:off x="612647" y="709099"/>
            <a:ext cx="10963656" cy="891101"/>
          </a:xfrm>
        </p:spPr>
        <p:txBody>
          <a:bodyPr anchor="b">
            <a:normAutofit/>
          </a:bodyPr>
          <a:lstStyle/>
          <a:p>
            <a:r>
              <a:rPr lang="en-US"/>
              <a:t>Filtering, PRIDIT-Style Methods, and Screening Logic</a:t>
            </a:r>
          </a:p>
        </p:txBody>
      </p:sp>
      <p:graphicFrame>
        <p:nvGraphicFramePr>
          <p:cNvPr id="4" name="Content Placeholder 3">
            <a:extLst>
              <a:ext uri="{FF2B5EF4-FFF2-40B4-BE49-F238E27FC236}">
                <a16:creationId xmlns:a16="http://schemas.microsoft.com/office/drawing/2014/main" id="{AE1166B7-019F-48E0-84A8-6EF59CF17A40}"/>
              </a:ext>
            </a:extLst>
          </p:cNvPr>
          <p:cNvGraphicFramePr>
            <a:graphicFrameLocks noGrp="1"/>
          </p:cNvGraphicFramePr>
          <p:nvPr>
            <p:ph idx="1"/>
            <p:extLst>
              <p:ext uri="{D42A27DB-BD31-4B8C-83A1-F6EECF244321}">
                <p14:modId xmlns:p14="http://schemas.microsoft.com/office/powerpoint/2010/main" val="54244309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12647" y="2119673"/>
          <a:ext cx="10963656" cy="4057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830106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092A-7657-9C68-4259-4CBDECEC824E}"/>
              </a:ext>
            </a:extLst>
          </p:cNvPr>
          <p:cNvSpPr>
            <a:spLocks noGrp="1"/>
          </p:cNvSpPr>
          <p:nvPr>
            <p:ph type="title"/>
          </p:nvPr>
        </p:nvSpPr>
        <p:spPr>
          <a:xfrm>
            <a:off x="609600" y="709099"/>
            <a:ext cx="8019289" cy="891101"/>
          </a:xfrm>
        </p:spPr>
        <p:txBody>
          <a:bodyPr anchor="b">
            <a:normAutofit/>
          </a:bodyPr>
          <a:lstStyle/>
          <a:p>
            <a:r>
              <a:rPr lang="en-US"/>
              <a:t>Caveats, Sensitivity, and Open Research Questions</a:t>
            </a:r>
          </a:p>
        </p:txBody>
      </p:sp>
      <p:sp>
        <p:nvSpPr>
          <p:cNvPr id="4" name="Content Placeholder 3">
            <a:extLst>
              <a:ext uri="{FF2B5EF4-FFF2-40B4-BE49-F238E27FC236}">
                <a16:creationId xmlns:a16="http://schemas.microsoft.com/office/drawing/2014/main" id="{45200218-2A34-641C-7C86-ACFCBA66F16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2200614"/>
            <a:ext cx="8019289" cy="3962388"/>
          </a:xfrm>
        </p:spPr>
        <p:txBody>
          <a:bodyPr>
            <a:normAutofit/>
          </a:bodyPr>
          <a:lstStyle/>
          <a:p>
            <a:pPr marL="0" indent="0">
              <a:lnSpc>
                <a:spcPct val="110000"/>
              </a:lnSpc>
              <a:spcBef>
                <a:spcPts val="2500"/>
              </a:spcBef>
              <a:buFont typeface="Arial" panose="020B0604020202020204" pitchFamily="34" charset="0"/>
              <a:buNone/>
            </a:pPr>
            <a:r>
              <a:rPr lang="en-US" sz="1300" b="1"/>
              <a:t>Sensitivity to Modeling Choices</a:t>
            </a:r>
          </a:p>
          <a:p>
            <a:pPr marL="0" lvl="1" indent="0">
              <a:lnSpc>
                <a:spcPct val="110000"/>
              </a:lnSpc>
              <a:buFont typeface="Arial" panose="020B0604020202020204" pitchFamily="34" charset="0"/>
              <a:buNone/>
            </a:pPr>
            <a:r>
              <a:rPr lang="en-US" sz="1300"/>
              <a:t>Outlier detection is highly affected by choices like feature selection, correlation, and scaling, impacting flagged observations.</a:t>
            </a:r>
          </a:p>
          <a:p>
            <a:pPr marL="0" indent="0">
              <a:lnSpc>
                <a:spcPct val="110000"/>
              </a:lnSpc>
              <a:spcBef>
                <a:spcPts val="2500"/>
              </a:spcBef>
              <a:buFont typeface="Arial" panose="020B0604020202020204" pitchFamily="34" charset="0"/>
              <a:buNone/>
            </a:pPr>
            <a:r>
              <a:rPr lang="en-US" sz="1300" b="1"/>
              <a:t>Impact of Noisy and Correlated Variables</a:t>
            </a:r>
          </a:p>
          <a:p>
            <a:pPr marL="0" lvl="1" indent="0">
              <a:lnSpc>
                <a:spcPct val="110000"/>
              </a:lnSpc>
              <a:buFont typeface="Arial" panose="020B0604020202020204" pitchFamily="34" charset="0"/>
              <a:buNone/>
            </a:pPr>
            <a:r>
              <a:rPr lang="en-US" sz="1300"/>
              <a:t>Noisy attributes can cause false anomalies, and correlated variables can distort distance and density measurements.</a:t>
            </a:r>
          </a:p>
          <a:p>
            <a:pPr marL="0" indent="0">
              <a:lnSpc>
                <a:spcPct val="110000"/>
              </a:lnSpc>
              <a:spcBef>
                <a:spcPts val="2500"/>
              </a:spcBef>
              <a:buFont typeface="Arial" panose="020B0604020202020204" pitchFamily="34" charset="0"/>
              <a:buNone/>
            </a:pPr>
            <a:r>
              <a:rPr lang="en-US" sz="1300" b="1"/>
              <a:t>Open Questions in Outlier Handling</a:t>
            </a:r>
          </a:p>
          <a:p>
            <a:pPr marL="0" lvl="1" indent="0">
              <a:lnSpc>
                <a:spcPct val="110000"/>
              </a:lnSpc>
              <a:buFont typeface="Arial" panose="020B0604020202020204" pitchFamily="34" charset="0"/>
              <a:buNone/>
            </a:pPr>
            <a:r>
              <a:rPr lang="en-US" sz="1300"/>
              <a:t>Key research questions include optimal predictor number, noise impact, and best strategies for treating flagged outliers.</a:t>
            </a:r>
          </a:p>
          <a:p>
            <a:pPr marL="0" indent="0">
              <a:lnSpc>
                <a:spcPct val="110000"/>
              </a:lnSpc>
              <a:spcBef>
                <a:spcPts val="2500"/>
              </a:spcBef>
              <a:buFont typeface="Arial" panose="020B0604020202020204" pitchFamily="34" charset="0"/>
              <a:buNone/>
            </a:pPr>
            <a:r>
              <a:rPr lang="en-US" sz="1300" b="1"/>
              <a:t>Importance of Robust and Transparent Approach</a:t>
            </a:r>
          </a:p>
          <a:p>
            <a:pPr marL="0" lvl="1" indent="0">
              <a:lnSpc>
                <a:spcPct val="110000"/>
              </a:lnSpc>
              <a:buFont typeface="Arial" panose="020B0604020202020204" pitchFamily="34" charset="0"/>
              <a:buNone/>
            </a:pPr>
            <a:r>
              <a:rPr lang="en-US" sz="1300"/>
              <a:t>A cautious, transparent, and robust approach is essential, prioritizing substantive understanding over automated methods.</a:t>
            </a:r>
          </a:p>
        </p:txBody>
      </p:sp>
      <p:pic>
        <p:nvPicPr>
          <p:cNvPr id="5" name="Content Placeholder 4" descr="Abstract Cyberspace Concept with technology lines">
            <a:extLst>
              <a:ext uri="{FF2B5EF4-FFF2-40B4-BE49-F238E27FC236}">
                <a16:creationId xmlns:a16="http://schemas.microsoft.com/office/drawing/2014/main" id="{AFA55EEC-30AC-47A2-A266-E41219A2EEBF}"/>
              </a:ext>
            </a:extLst>
          </p:cNvPr>
          <p:cNvPicPr>
            <a:picLocks noGrp="1" noChangeAspect="1"/>
          </p:cNvPicPr>
          <p:nvPr>
            <p:ph type="pic" sz="quarter" idx="18"/>
          </p:nvPr>
        </p:nvPicPr>
        <p:blipFill>
          <a:blip r:embed="rId3"/>
          <a:srcRect l="78640" r="1" b="1"/>
          <a:stretch>
            <a:fillRect/>
          </a:stretch>
        </p:blipFill>
        <p:spPr>
          <a:xfrm>
            <a:off x="9521861" y="269622"/>
            <a:ext cx="2395728" cy="6309360"/>
          </a:xfrm>
        </p:spPr>
      </p:pic>
    </p:spTree>
    <p:extLst>
      <p:ext uri="{BB962C8B-B14F-4D97-AF65-F5344CB8AC3E}">
        <p14:creationId xmlns:p14="http://schemas.microsoft.com/office/powerpoint/2010/main" val="2167856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4062-4A81-B553-BC3A-9DCB4E8A7519}"/>
              </a:ext>
            </a:extLst>
          </p:cNvPr>
          <p:cNvSpPr>
            <a:spLocks noGrp="1"/>
          </p:cNvSpPr>
          <p:nvPr>
            <p:ph type="ctrTitle"/>
          </p:nvPr>
        </p:nvSpPr>
        <p:spPr>
          <a:xfrm>
            <a:off x="612648" y="1417671"/>
            <a:ext cx="7909560" cy="4754529"/>
          </a:xfrm>
        </p:spPr>
        <p:txBody>
          <a:bodyPr anchor="b">
            <a:normAutofit/>
          </a:bodyPr>
          <a:lstStyle/>
          <a:p>
            <a:r>
              <a:rPr lang="en-US"/>
              <a:t>Foundations and Motivation</a:t>
            </a:r>
          </a:p>
        </p:txBody>
      </p:sp>
    </p:spTree>
    <p:extLst>
      <p:ext uri="{BB962C8B-B14F-4D97-AF65-F5344CB8AC3E}">
        <p14:creationId xmlns:p14="http://schemas.microsoft.com/office/powerpoint/2010/main" val="866281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C774-6A2F-E763-5880-5E97B9EEA50E}"/>
              </a:ext>
            </a:extLst>
          </p:cNvPr>
          <p:cNvSpPr>
            <a:spLocks noGrp="1"/>
          </p:cNvSpPr>
          <p:nvPr>
            <p:ph type="title"/>
          </p:nvPr>
        </p:nvSpPr>
        <p:spPr>
          <a:xfrm>
            <a:off x="612647" y="709099"/>
            <a:ext cx="3956305" cy="891101"/>
          </a:xfrm>
        </p:spPr>
        <p:txBody>
          <a:bodyPr anchor="b">
            <a:normAutofit/>
          </a:bodyPr>
          <a:lstStyle/>
          <a:p>
            <a:r>
              <a:rPr lang="en-US" sz="2000" b="1" dirty="0"/>
              <a:t>Why Outlier Detection Matters in Applied Analytics</a:t>
            </a:r>
          </a:p>
        </p:txBody>
      </p:sp>
      <p:pic>
        <p:nvPicPr>
          <p:cNvPr id="5" name="Content Placeholder 4" descr="graphs and charts  Financial data analyzing">
            <a:extLst>
              <a:ext uri="{FF2B5EF4-FFF2-40B4-BE49-F238E27FC236}">
                <a16:creationId xmlns:a16="http://schemas.microsoft.com/office/drawing/2014/main" id="{70109562-CEDA-4837-9BAA-F93CC431AE89}"/>
              </a:ext>
            </a:extLst>
          </p:cNvPr>
          <p:cNvPicPr>
            <a:picLocks noGrp="1" noChangeAspect="1"/>
          </p:cNvPicPr>
          <p:nvPr>
            <p:ph type="pic" sz="quarter" idx="15"/>
          </p:nvPr>
        </p:nvPicPr>
        <p:blipFill>
          <a:blip r:embed="rId3"/>
          <a:stretch/>
        </p:blipFill>
        <p:spPr>
          <a:xfrm>
            <a:off x="986599" y="2767068"/>
            <a:ext cx="4224528" cy="2819872"/>
          </a:xfrm>
        </p:spPr>
      </p:pic>
      <p:sp>
        <p:nvSpPr>
          <p:cNvPr id="4" name="Content Placeholder 3">
            <a:extLst>
              <a:ext uri="{FF2B5EF4-FFF2-40B4-BE49-F238E27FC236}">
                <a16:creationId xmlns:a16="http://schemas.microsoft.com/office/drawing/2014/main" id="{F2243BE3-EF9A-3CEC-FF17-1C62F7FA606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5999" y="732155"/>
            <a:ext cx="5486401" cy="5405377"/>
          </a:xfrm>
        </p:spPr>
        <p:txBody>
          <a:bodyPr>
            <a:normAutofit/>
          </a:bodyPr>
          <a:lstStyle/>
          <a:p>
            <a:pPr marL="0" indent="0">
              <a:spcBef>
                <a:spcPts val="2500"/>
              </a:spcBef>
              <a:buFont typeface="Arial" panose="020B0604020202020204" pitchFamily="34" charset="0"/>
              <a:buNone/>
            </a:pPr>
            <a:r>
              <a:rPr lang="en-US" b="1"/>
              <a:t>Significance of Outliers</a:t>
            </a:r>
          </a:p>
          <a:p>
            <a:pPr marL="0" lvl="1" indent="0">
              <a:buFont typeface="Arial" panose="020B0604020202020204" pitchFamily="34" charset="0"/>
              <a:buNone/>
            </a:pPr>
            <a:r>
              <a:t>Outliers often carry critical information like fraud, errors, or rare impactful events in professional analytics.</a:t>
            </a:r>
            <a:endParaRPr lang="en-US"/>
          </a:p>
          <a:p>
            <a:pPr marL="0" indent="0">
              <a:spcBef>
                <a:spcPts val="2500"/>
              </a:spcBef>
              <a:buFont typeface="Arial" panose="020B0604020202020204" pitchFamily="34" charset="0"/>
              <a:buNone/>
            </a:pPr>
            <a:r>
              <a:rPr lang="en-US" b="1"/>
              <a:t>Impact on Statistical Models</a:t>
            </a:r>
          </a:p>
          <a:p>
            <a:pPr marL="0" lvl="1" indent="0">
              <a:buFont typeface="Arial" panose="020B0604020202020204" pitchFamily="34" charset="0"/>
              <a:buNone/>
            </a:pPr>
            <a:r>
              <a:t>Ignoring outliers can bias estimates and degrade predictive performance in regression and machine learning models.</a:t>
            </a:r>
            <a:endParaRPr lang="en-US"/>
          </a:p>
          <a:p>
            <a:pPr marL="0" indent="0">
              <a:spcBef>
                <a:spcPts val="2500"/>
              </a:spcBef>
              <a:buFont typeface="Arial" panose="020B0604020202020204" pitchFamily="34" charset="0"/>
              <a:buNone/>
            </a:pPr>
            <a:r>
              <a:rPr lang="en-US" b="1"/>
              <a:t>Detection Challenges</a:t>
            </a:r>
          </a:p>
          <a:p>
            <a:pPr marL="0" lvl="1" indent="0">
              <a:buFont typeface="Arial" panose="020B0604020202020204" pitchFamily="34" charset="0"/>
              <a:buNone/>
            </a:pPr>
            <a:r>
              <a:t>Large, noisy datasets and lack of labels require unsupervised techniques and domain knowledge for effective outlier detection.</a:t>
            </a:r>
            <a:endParaRPr lang="en-US"/>
          </a:p>
          <a:p>
            <a:pPr marL="0" indent="0">
              <a:spcBef>
                <a:spcPts val="2500"/>
              </a:spcBef>
              <a:buFont typeface="Arial" panose="020B0604020202020204" pitchFamily="34" charset="0"/>
              <a:buNone/>
            </a:pPr>
            <a:r>
              <a:rPr lang="en-US" b="1"/>
              <a:t>Strategic Value</a:t>
            </a:r>
          </a:p>
          <a:p>
            <a:pPr marL="0" lvl="1" indent="0">
              <a:buFont typeface="Arial" panose="020B0604020202020204" pitchFamily="34" charset="0"/>
              <a:buNone/>
            </a:pPr>
            <a:r>
              <a:t>Outlier detection prioritizes investigative focus, improves decision-making, and integrates into accountable data pipelines.</a:t>
            </a:r>
            <a:endParaRPr lang="en-US"/>
          </a:p>
        </p:txBody>
      </p:sp>
    </p:spTree>
    <p:extLst>
      <p:ext uri="{BB962C8B-B14F-4D97-AF65-F5344CB8AC3E}">
        <p14:creationId xmlns:p14="http://schemas.microsoft.com/office/powerpoint/2010/main" val="2333939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65C8-D88F-103D-7CEB-D91D8A31A9AD}"/>
              </a:ext>
            </a:extLst>
          </p:cNvPr>
          <p:cNvSpPr>
            <a:spLocks noGrp="1"/>
          </p:cNvSpPr>
          <p:nvPr>
            <p:ph type="title"/>
          </p:nvPr>
        </p:nvSpPr>
        <p:spPr>
          <a:xfrm>
            <a:off x="612647" y="709099"/>
            <a:ext cx="3956305" cy="891101"/>
          </a:xfrm>
        </p:spPr>
        <p:txBody>
          <a:bodyPr anchor="b">
            <a:normAutofit/>
          </a:bodyPr>
          <a:lstStyle/>
          <a:p>
            <a:r>
              <a:rPr lang="en-US" sz="2000" b="1" dirty="0"/>
              <a:t>Distinguishing Outliers, Noise, and Rare Events</a:t>
            </a:r>
          </a:p>
        </p:txBody>
      </p:sp>
      <p:pic>
        <p:nvPicPr>
          <p:cNvPr id="5" name="Content Placeholder 4" descr="Stock Market, Exchange, Digital Data, Information Screen, Background">
            <a:extLst>
              <a:ext uri="{FF2B5EF4-FFF2-40B4-BE49-F238E27FC236}">
                <a16:creationId xmlns:a16="http://schemas.microsoft.com/office/drawing/2014/main" id="{A303E262-E687-4C59-8D19-45BE8768A860}"/>
              </a:ext>
            </a:extLst>
          </p:cNvPr>
          <p:cNvPicPr>
            <a:picLocks noGrp="1" noChangeAspect="1"/>
          </p:cNvPicPr>
          <p:nvPr>
            <p:ph type="pic" sz="quarter" idx="15"/>
          </p:nvPr>
        </p:nvPicPr>
        <p:blipFill>
          <a:blip r:embed="rId3"/>
          <a:stretch/>
        </p:blipFill>
        <p:spPr>
          <a:xfrm>
            <a:off x="986599" y="2767068"/>
            <a:ext cx="4224528" cy="2819872"/>
          </a:xfrm>
        </p:spPr>
      </p:pic>
      <p:sp>
        <p:nvSpPr>
          <p:cNvPr id="4" name="Content Placeholder 3">
            <a:extLst>
              <a:ext uri="{FF2B5EF4-FFF2-40B4-BE49-F238E27FC236}">
                <a16:creationId xmlns:a16="http://schemas.microsoft.com/office/drawing/2014/main" id="{6413227A-DEAE-34D3-67C7-F060C8419B4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5999" y="732155"/>
            <a:ext cx="5486401" cy="5405377"/>
          </a:xfrm>
        </p:spPr>
        <p:txBody>
          <a:bodyPr>
            <a:normAutofit/>
          </a:bodyPr>
          <a:lstStyle/>
          <a:p>
            <a:pPr marL="0" indent="0">
              <a:spcBef>
                <a:spcPts val="2500"/>
              </a:spcBef>
              <a:buFont typeface="Arial" panose="020B0604020202020204" pitchFamily="34" charset="0"/>
              <a:buNone/>
            </a:pPr>
            <a:r>
              <a:rPr lang="en-US" b="1"/>
              <a:t>Understanding Noise</a:t>
            </a:r>
          </a:p>
          <a:p>
            <a:pPr marL="0" lvl="1" indent="0">
              <a:buFont typeface="Arial" panose="020B0604020202020204" pitchFamily="34" charset="0"/>
              <a:buNone/>
            </a:pPr>
            <a:r>
              <a:t>Noise represents random errors or variations without meaningful patterns that should be filtered or smoothed.</a:t>
            </a:r>
            <a:endParaRPr lang="en-US"/>
          </a:p>
          <a:p>
            <a:pPr marL="0" indent="0">
              <a:spcBef>
                <a:spcPts val="2500"/>
              </a:spcBef>
              <a:buFont typeface="Arial" panose="020B0604020202020204" pitchFamily="34" charset="0"/>
              <a:buNone/>
            </a:pPr>
            <a:r>
              <a:rPr lang="en-US" b="1"/>
              <a:t>Identifying Outliers</a:t>
            </a:r>
          </a:p>
          <a:p>
            <a:pPr marL="0" lvl="1" indent="0">
              <a:buFont typeface="Arial" panose="020B0604020202020204" pitchFamily="34" charset="0"/>
              <a:buNone/>
            </a:pPr>
            <a:r>
              <a:t>Outliers are systematic deviations differing structurally from the majority, caused by failures or unusual behavior.</a:t>
            </a:r>
            <a:endParaRPr lang="en-US"/>
          </a:p>
          <a:p>
            <a:pPr marL="0" indent="0">
              <a:spcBef>
                <a:spcPts val="2500"/>
              </a:spcBef>
              <a:buFont typeface="Arial" panose="020B0604020202020204" pitchFamily="34" charset="0"/>
              <a:buNone/>
            </a:pPr>
            <a:r>
              <a:rPr lang="en-US" b="1"/>
              <a:t>Recognizing Rare Events</a:t>
            </a:r>
          </a:p>
          <a:p>
            <a:pPr marL="0" lvl="1" indent="0">
              <a:buFont typeface="Arial" panose="020B0604020202020204" pitchFamily="34" charset="0"/>
              <a:buNone/>
            </a:pPr>
            <a:r>
              <a:t>Rare events are infrequent but valid phenomena, important for analysis despite resembling outliers statistically.</a:t>
            </a:r>
            <a:endParaRPr lang="en-US"/>
          </a:p>
          <a:p>
            <a:pPr marL="0" indent="0">
              <a:spcBef>
                <a:spcPts val="2500"/>
              </a:spcBef>
              <a:buFont typeface="Arial" panose="020B0604020202020204" pitchFamily="34" charset="0"/>
              <a:buNone/>
            </a:pPr>
            <a:r>
              <a:rPr lang="en-US" b="1"/>
              <a:t>Analytical Framework Importance</a:t>
            </a:r>
          </a:p>
          <a:p>
            <a:pPr marL="0" lvl="1" indent="0">
              <a:buFont typeface="Arial" panose="020B0604020202020204" pitchFamily="34" charset="0"/>
              <a:buNone/>
            </a:pPr>
            <a:r>
              <a:t>Effective detection requires contextual interpretation beyond statistics, considering consequences and data provenance.</a:t>
            </a:r>
            <a:endParaRPr lang="en-US"/>
          </a:p>
        </p:txBody>
      </p:sp>
    </p:spTree>
    <p:extLst>
      <p:ext uri="{BB962C8B-B14F-4D97-AF65-F5344CB8AC3E}">
        <p14:creationId xmlns:p14="http://schemas.microsoft.com/office/powerpoint/2010/main" val="4028770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E55F3-F70E-B62A-259A-5F9BE07AD84E}"/>
              </a:ext>
            </a:extLst>
          </p:cNvPr>
          <p:cNvSpPr>
            <a:spLocks noGrp="1"/>
          </p:cNvSpPr>
          <p:nvPr>
            <p:ph type="ctrTitle"/>
          </p:nvPr>
        </p:nvSpPr>
        <p:spPr>
          <a:xfrm>
            <a:off x="612648" y="1417671"/>
            <a:ext cx="7909560" cy="4754529"/>
          </a:xfrm>
        </p:spPr>
        <p:txBody>
          <a:bodyPr anchor="b">
            <a:normAutofit/>
          </a:bodyPr>
          <a:lstStyle/>
          <a:p>
            <a:r>
              <a:rPr lang="en-US"/>
              <a:t>Classical Statistical Approaches</a:t>
            </a:r>
          </a:p>
        </p:txBody>
      </p:sp>
    </p:spTree>
    <p:extLst>
      <p:ext uri="{BB962C8B-B14F-4D97-AF65-F5344CB8AC3E}">
        <p14:creationId xmlns:p14="http://schemas.microsoft.com/office/powerpoint/2010/main" val="1431272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DA8EE-6207-29DA-4569-13527CF73CB3}"/>
              </a:ext>
            </a:extLst>
          </p:cNvPr>
          <p:cNvSpPr>
            <a:spLocks noGrp="1"/>
          </p:cNvSpPr>
          <p:nvPr>
            <p:ph type="title"/>
          </p:nvPr>
        </p:nvSpPr>
        <p:spPr>
          <a:xfrm>
            <a:off x="609600" y="709099"/>
            <a:ext cx="8019289" cy="891101"/>
          </a:xfrm>
        </p:spPr>
        <p:txBody>
          <a:bodyPr anchor="b">
            <a:normAutofit/>
          </a:bodyPr>
          <a:lstStyle/>
          <a:p>
            <a:r>
              <a:rPr lang="en-US"/>
              <a:t>Distributional Thinking and Early Detection Methods</a:t>
            </a:r>
          </a:p>
        </p:txBody>
      </p:sp>
      <p:sp>
        <p:nvSpPr>
          <p:cNvPr id="4" name="Content Placeholder 3">
            <a:extLst>
              <a:ext uri="{FF2B5EF4-FFF2-40B4-BE49-F238E27FC236}">
                <a16:creationId xmlns:a16="http://schemas.microsoft.com/office/drawing/2014/main" id="{8E262CDC-D04B-7769-9790-4B6903374CD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2200614"/>
            <a:ext cx="8019289" cy="3962388"/>
          </a:xfrm>
        </p:spPr>
        <p:txBody>
          <a:bodyPr>
            <a:normAutofit/>
          </a:bodyPr>
          <a:lstStyle/>
          <a:p>
            <a:pPr marL="0" indent="0">
              <a:lnSpc>
                <a:spcPct val="110000"/>
              </a:lnSpc>
              <a:spcBef>
                <a:spcPts val="2500"/>
              </a:spcBef>
              <a:buFont typeface="Arial" panose="020B0604020202020204" pitchFamily="34" charset="0"/>
              <a:buNone/>
            </a:pPr>
            <a:r>
              <a:rPr lang="en-US" sz="1300" b="1"/>
              <a:t>Classical Distributional Framework</a:t>
            </a:r>
          </a:p>
          <a:p>
            <a:pPr marL="0" lvl="1" indent="0">
              <a:lnSpc>
                <a:spcPct val="110000"/>
              </a:lnSpc>
              <a:buFont typeface="Arial" panose="020B0604020202020204" pitchFamily="34" charset="0"/>
              <a:buNone/>
            </a:pPr>
            <a:r>
              <a:rPr lang="en-US" sz="1300"/>
              <a:t>Outlier detection relies on data modeled by parameters like mean and variance within a probabilistic distribution.</a:t>
            </a:r>
          </a:p>
          <a:p>
            <a:pPr marL="0" indent="0">
              <a:lnSpc>
                <a:spcPct val="110000"/>
              </a:lnSpc>
              <a:spcBef>
                <a:spcPts val="2500"/>
              </a:spcBef>
              <a:buFont typeface="Arial" panose="020B0604020202020204" pitchFamily="34" charset="0"/>
              <a:buNone/>
            </a:pPr>
            <a:r>
              <a:rPr lang="en-US" sz="1300" b="1"/>
              <a:t>Visual Detection Techniques</a:t>
            </a:r>
          </a:p>
          <a:p>
            <a:pPr marL="0" lvl="1" indent="0">
              <a:lnSpc>
                <a:spcPct val="110000"/>
              </a:lnSpc>
              <a:buFont typeface="Arial" panose="020B0604020202020204" pitchFamily="34" charset="0"/>
              <a:buNone/>
            </a:pPr>
            <a:r>
              <a:rPr lang="en-US" sz="1300"/>
              <a:t>Histograms, boxplots, and probability plots are early tools for identifying unusual data points in small samples.</a:t>
            </a:r>
          </a:p>
          <a:p>
            <a:pPr marL="0" indent="0">
              <a:lnSpc>
                <a:spcPct val="110000"/>
              </a:lnSpc>
              <a:spcBef>
                <a:spcPts val="2500"/>
              </a:spcBef>
              <a:buFont typeface="Arial" panose="020B0604020202020204" pitchFamily="34" charset="0"/>
              <a:buNone/>
            </a:pPr>
            <a:r>
              <a:rPr lang="en-US" sz="1300" b="1"/>
              <a:t>Limitations of Classical Methods</a:t>
            </a:r>
          </a:p>
          <a:p>
            <a:pPr marL="0" lvl="1" indent="0">
              <a:lnSpc>
                <a:spcPct val="110000"/>
              </a:lnSpc>
              <a:buFont typeface="Arial" panose="020B0604020202020204" pitchFamily="34" charset="0"/>
              <a:buNone/>
            </a:pPr>
            <a:r>
              <a:rPr lang="en-US" sz="1300"/>
              <a:t>Classical methods assume univariate, normal data, which may fail for skewed or multimodal real-world datasets.</a:t>
            </a:r>
          </a:p>
          <a:p>
            <a:pPr marL="0" indent="0">
              <a:lnSpc>
                <a:spcPct val="110000"/>
              </a:lnSpc>
              <a:spcBef>
                <a:spcPts val="2500"/>
              </a:spcBef>
              <a:buFont typeface="Arial" panose="020B0604020202020204" pitchFamily="34" charset="0"/>
              <a:buNone/>
            </a:pPr>
            <a:r>
              <a:rPr lang="en-US" sz="1300" b="1"/>
              <a:t>Foundation for Advanced Methods</a:t>
            </a:r>
          </a:p>
          <a:p>
            <a:pPr marL="0" lvl="1" indent="0">
              <a:lnSpc>
                <a:spcPct val="110000"/>
              </a:lnSpc>
              <a:buFont typeface="Arial" panose="020B0604020202020204" pitchFamily="34" charset="0"/>
              <a:buNone/>
            </a:pPr>
            <a:r>
              <a:rPr lang="en-US" sz="1300"/>
              <a:t>Understanding classical techniques helps transition to modern multivariate and machine learning based outlier detection.</a:t>
            </a:r>
          </a:p>
        </p:txBody>
      </p:sp>
      <p:pic>
        <p:nvPicPr>
          <p:cNvPr id="5" name="Content Placeholder 4" descr="Medical interface of the future, a system for managing medical data obtained by scanning the neural network of the human brain. Thanks to modern technologies and the help of neural networks, it is possible to make predictions and diagnose diseases at an early stage.">
            <a:extLst>
              <a:ext uri="{FF2B5EF4-FFF2-40B4-BE49-F238E27FC236}">
                <a16:creationId xmlns:a16="http://schemas.microsoft.com/office/drawing/2014/main" id="{4F31F9C7-DBFA-400B-A87B-2A27EAAB40E4}"/>
              </a:ext>
            </a:extLst>
          </p:cNvPr>
          <p:cNvPicPr>
            <a:picLocks noGrp="1" noChangeAspect="1"/>
          </p:cNvPicPr>
          <p:nvPr>
            <p:ph type="pic" sz="quarter" idx="18"/>
          </p:nvPr>
        </p:nvPicPr>
        <p:blipFill>
          <a:blip r:embed="rId3"/>
          <a:srcRect l="37817" r="42154" b="-1"/>
          <a:stretch>
            <a:fillRect/>
          </a:stretch>
        </p:blipFill>
        <p:spPr>
          <a:xfrm>
            <a:off x="9521861" y="269622"/>
            <a:ext cx="2395728" cy="6309360"/>
          </a:xfrm>
        </p:spPr>
      </p:pic>
    </p:spTree>
    <p:extLst>
      <p:ext uri="{BB962C8B-B14F-4D97-AF65-F5344CB8AC3E}">
        <p14:creationId xmlns:p14="http://schemas.microsoft.com/office/powerpoint/2010/main" val="3543025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520E-0EA5-CB07-C6BC-7D99194C9A3C}"/>
              </a:ext>
            </a:extLst>
          </p:cNvPr>
          <p:cNvSpPr>
            <a:spLocks noGrp="1"/>
          </p:cNvSpPr>
          <p:nvPr>
            <p:ph type="title"/>
          </p:nvPr>
        </p:nvSpPr>
        <p:spPr>
          <a:xfrm>
            <a:off x="612647" y="709099"/>
            <a:ext cx="3956305" cy="891101"/>
          </a:xfrm>
        </p:spPr>
        <p:txBody>
          <a:bodyPr anchor="b">
            <a:normAutofit/>
          </a:bodyPr>
          <a:lstStyle/>
          <a:p>
            <a:r>
              <a:rPr lang="en-US" sz="2000"/>
              <a:t>Z-Scores and Standard Deviation Rules</a:t>
            </a:r>
          </a:p>
        </p:txBody>
      </p:sp>
      <p:pic>
        <p:nvPicPr>
          <p:cNvPr id="5" name="Content Placeholder 4" descr="young mathmatician or businessman showing theory of relativity. Need more stuff like this:">
            <a:extLst>
              <a:ext uri="{FF2B5EF4-FFF2-40B4-BE49-F238E27FC236}">
                <a16:creationId xmlns:a16="http://schemas.microsoft.com/office/drawing/2014/main" id="{E9442DBE-74B0-4616-A9F1-19F3F9962B70}"/>
              </a:ext>
            </a:extLst>
          </p:cNvPr>
          <p:cNvPicPr>
            <a:picLocks noGrp="1" noChangeAspect="1"/>
          </p:cNvPicPr>
          <p:nvPr>
            <p:ph type="pic" sz="quarter" idx="15"/>
          </p:nvPr>
        </p:nvPicPr>
        <p:blipFill>
          <a:blip r:embed="rId3"/>
          <a:srcRect l="8517" r="8047" b="-2"/>
          <a:stretch>
            <a:fillRect/>
          </a:stretch>
        </p:blipFill>
        <p:spPr>
          <a:xfrm>
            <a:off x="986599" y="2480792"/>
            <a:ext cx="4224528" cy="3392424"/>
          </a:xfrm>
        </p:spPr>
      </p:pic>
      <p:sp>
        <p:nvSpPr>
          <p:cNvPr id="4" name="Content Placeholder 3">
            <a:extLst>
              <a:ext uri="{FF2B5EF4-FFF2-40B4-BE49-F238E27FC236}">
                <a16:creationId xmlns:a16="http://schemas.microsoft.com/office/drawing/2014/main" id="{435E0EC8-8244-B33D-4FAF-3B52AE5DA77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5999" y="732155"/>
            <a:ext cx="5486401" cy="5405377"/>
          </a:xfrm>
        </p:spPr>
        <p:txBody>
          <a:bodyPr>
            <a:normAutofit/>
          </a:bodyPr>
          <a:lstStyle/>
          <a:p>
            <a:pPr marL="0" indent="0">
              <a:spcBef>
                <a:spcPts val="2500"/>
              </a:spcBef>
              <a:buFont typeface="Arial" panose="020B0604020202020204" pitchFamily="34" charset="0"/>
              <a:buNone/>
            </a:pPr>
            <a:r>
              <a:rPr lang="en-US" b="1"/>
              <a:t>Z-Score Basics</a:t>
            </a:r>
          </a:p>
          <a:p>
            <a:pPr marL="0" lvl="1" indent="0">
              <a:buFont typeface="Arial" panose="020B0604020202020204" pitchFamily="34" charset="0"/>
              <a:buNone/>
            </a:pPr>
            <a:r>
              <a:t>Z-scores quantify how many standard deviations an observation is from the mean, aiding outlier detection.</a:t>
            </a:r>
            <a:endParaRPr lang="en-US"/>
          </a:p>
          <a:p>
            <a:pPr marL="0" indent="0">
              <a:spcBef>
                <a:spcPts val="2500"/>
              </a:spcBef>
              <a:buFont typeface="Arial" panose="020B0604020202020204" pitchFamily="34" charset="0"/>
              <a:buNone/>
            </a:pPr>
            <a:r>
              <a:rPr lang="en-US" b="1"/>
              <a:t>Heuristic Outlier Rules</a:t>
            </a:r>
          </a:p>
          <a:p>
            <a:pPr marL="0" lvl="1" indent="0">
              <a:buFont typeface="Arial" panose="020B0604020202020204" pitchFamily="34" charset="0"/>
              <a:buNone/>
            </a:pPr>
            <a:r>
              <a:t>Observations with absolute z-scores above 2 or 3 are commonly flagged as potential outliers for further analysis.</a:t>
            </a:r>
            <a:endParaRPr lang="en-US"/>
          </a:p>
          <a:p>
            <a:pPr marL="0" indent="0">
              <a:spcBef>
                <a:spcPts val="2500"/>
              </a:spcBef>
              <a:buFont typeface="Arial" panose="020B0604020202020204" pitchFamily="34" charset="0"/>
              <a:buNone/>
            </a:pPr>
            <a:r>
              <a:rPr lang="en-US" b="1"/>
              <a:t>Limitations of Z-Scores</a:t>
            </a:r>
          </a:p>
          <a:p>
            <a:pPr marL="0" lvl="1" indent="0">
              <a:buFont typeface="Arial" panose="020B0604020202020204" pitchFamily="34" charset="0"/>
              <a:buNone/>
            </a:pPr>
            <a:r>
              <a:t>Mean and standard deviation sensitivity to outliers can mask anomalies and yield false positives in skewed data.</a:t>
            </a:r>
            <a:endParaRPr lang="en-US"/>
          </a:p>
          <a:p>
            <a:pPr marL="0" indent="0">
              <a:spcBef>
                <a:spcPts val="2500"/>
              </a:spcBef>
              <a:buFont typeface="Arial" panose="020B0604020202020204" pitchFamily="34" charset="0"/>
              <a:buNone/>
            </a:pPr>
            <a:r>
              <a:rPr lang="en-US" b="1"/>
              <a:t>Need for Multivariate Techniques</a:t>
            </a:r>
          </a:p>
          <a:p>
            <a:pPr marL="0" lvl="1" indent="0">
              <a:buFont typeface="Arial" panose="020B0604020202020204" pitchFamily="34" charset="0"/>
              <a:buNone/>
            </a:pPr>
            <a:r>
              <a:t>Z-scores analyze variables univariately, missing anomalies apparent only in combinations of variables.</a:t>
            </a:r>
            <a:endParaRPr lang="en-US"/>
          </a:p>
        </p:txBody>
      </p:sp>
    </p:spTree>
    <p:extLst>
      <p:ext uri="{BB962C8B-B14F-4D97-AF65-F5344CB8AC3E}">
        <p14:creationId xmlns:p14="http://schemas.microsoft.com/office/powerpoint/2010/main" val="1461233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643A8-300A-3086-37E2-26543E4344CA}"/>
              </a:ext>
            </a:extLst>
          </p:cNvPr>
          <p:cNvSpPr>
            <a:spLocks noGrp="1"/>
          </p:cNvSpPr>
          <p:nvPr>
            <p:ph type="title"/>
          </p:nvPr>
        </p:nvSpPr>
        <p:spPr>
          <a:xfrm>
            <a:off x="612647" y="709099"/>
            <a:ext cx="3956305" cy="891101"/>
          </a:xfrm>
        </p:spPr>
        <p:txBody>
          <a:bodyPr anchor="b">
            <a:normAutofit/>
          </a:bodyPr>
          <a:lstStyle/>
          <a:p>
            <a:r>
              <a:rPr lang="en-US" sz="2000"/>
              <a:t>Interquartile Range and Robust Univariate Rules</a:t>
            </a:r>
          </a:p>
        </p:txBody>
      </p:sp>
      <p:pic>
        <p:nvPicPr>
          <p:cNvPr id="5" name="Content Placeholder 4" descr="Assortment of colourful pins.">
            <a:extLst>
              <a:ext uri="{FF2B5EF4-FFF2-40B4-BE49-F238E27FC236}">
                <a16:creationId xmlns:a16="http://schemas.microsoft.com/office/drawing/2014/main" id="{7D3FB612-EC73-4249-9905-8CD14282347B}"/>
              </a:ext>
            </a:extLst>
          </p:cNvPr>
          <p:cNvPicPr>
            <a:picLocks noGrp="1" noChangeAspect="1"/>
          </p:cNvPicPr>
          <p:nvPr>
            <p:ph type="pic" sz="quarter" idx="15"/>
          </p:nvPr>
        </p:nvPicPr>
        <p:blipFill>
          <a:blip r:embed="rId3"/>
          <a:stretch/>
        </p:blipFill>
        <p:spPr>
          <a:xfrm>
            <a:off x="986599" y="2767068"/>
            <a:ext cx="4224528" cy="2819872"/>
          </a:xfrm>
        </p:spPr>
      </p:pic>
      <p:sp>
        <p:nvSpPr>
          <p:cNvPr id="4" name="Content Placeholder 3">
            <a:extLst>
              <a:ext uri="{FF2B5EF4-FFF2-40B4-BE49-F238E27FC236}">
                <a16:creationId xmlns:a16="http://schemas.microsoft.com/office/drawing/2014/main" id="{64E3C3B6-30EC-F69C-6150-78AFB2A2D27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5999" y="732155"/>
            <a:ext cx="5486401" cy="5405377"/>
          </a:xfrm>
        </p:spPr>
        <p:txBody>
          <a:bodyPr>
            <a:normAutofit/>
          </a:bodyPr>
          <a:lstStyle/>
          <a:p>
            <a:pPr marL="0" indent="0">
              <a:spcBef>
                <a:spcPts val="2500"/>
              </a:spcBef>
              <a:buFont typeface="Arial" panose="020B0604020202020204" pitchFamily="34" charset="0"/>
              <a:buNone/>
            </a:pPr>
            <a:r>
              <a:rPr lang="en-US" b="1"/>
              <a:t>Robustness of IQR Method</a:t>
            </a:r>
          </a:p>
          <a:p>
            <a:pPr marL="0" lvl="1" indent="0">
              <a:buFont typeface="Arial" panose="020B0604020202020204" pitchFamily="34" charset="0"/>
              <a:buNone/>
            </a:pPr>
            <a:r>
              <a:t>IQR focuses on middle 50% of data, reducing influence of extreme values and handling skewed distributions well.</a:t>
            </a:r>
            <a:endParaRPr lang="en-US"/>
          </a:p>
          <a:p>
            <a:pPr marL="0" indent="0">
              <a:spcBef>
                <a:spcPts val="2500"/>
              </a:spcBef>
              <a:buFont typeface="Arial" panose="020B0604020202020204" pitchFamily="34" charset="0"/>
              <a:buNone/>
            </a:pPr>
            <a:r>
              <a:rPr lang="en-US" b="1"/>
              <a:t>Outlier Detection Rule</a:t>
            </a:r>
          </a:p>
          <a:p>
            <a:pPr marL="0" lvl="1" indent="0">
              <a:buFont typeface="Arial" panose="020B0604020202020204" pitchFamily="34" charset="0"/>
              <a:buNone/>
            </a:pPr>
            <a:r>
              <a:t>Observations outside 1.5 times IQR from quartiles are flagged as outliers, aiding exploratory data analysis.</a:t>
            </a:r>
            <a:endParaRPr lang="en-US"/>
          </a:p>
          <a:p>
            <a:pPr marL="0" indent="0">
              <a:spcBef>
                <a:spcPts val="2500"/>
              </a:spcBef>
              <a:buFont typeface="Arial" panose="020B0604020202020204" pitchFamily="34" charset="0"/>
              <a:buNone/>
            </a:pPr>
            <a:r>
              <a:rPr lang="en-US" b="1"/>
              <a:t>Limitations in Multivariate Data</a:t>
            </a:r>
          </a:p>
          <a:p>
            <a:pPr marL="0" lvl="1" indent="0">
              <a:buFont typeface="Arial" panose="020B0604020202020204" pitchFamily="34" charset="0"/>
              <a:buNone/>
            </a:pPr>
            <a:r>
              <a:t>IQR method is univariate and cannot detect anomalies based on relationships across multiple variables.</a:t>
            </a:r>
            <a:endParaRPr lang="en-US"/>
          </a:p>
          <a:p>
            <a:pPr marL="0" indent="0">
              <a:spcBef>
                <a:spcPts val="2500"/>
              </a:spcBef>
              <a:buFont typeface="Arial" panose="020B0604020202020204" pitchFamily="34" charset="0"/>
              <a:buNone/>
            </a:pPr>
            <a:r>
              <a:rPr lang="en-US" b="1"/>
              <a:t>Heuristic Multiplier and Use</a:t>
            </a:r>
          </a:p>
          <a:p>
            <a:pPr marL="0" lvl="1" indent="0">
              <a:buFont typeface="Arial" panose="020B0604020202020204" pitchFamily="34" charset="0"/>
              <a:buNone/>
            </a:pPr>
            <a:r>
              <a:t>The 1.5 multiplier is heuristic; the IQR method is best for exploratory analysis, not definitive filtering.</a:t>
            </a:r>
            <a:endParaRPr lang="en-US"/>
          </a:p>
        </p:txBody>
      </p:sp>
    </p:spTree>
    <p:extLst>
      <p:ext uri="{BB962C8B-B14F-4D97-AF65-F5344CB8AC3E}">
        <p14:creationId xmlns:p14="http://schemas.microsoft.com/office/powerpoint/2010/main" val="673806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4377-A67E-EC43-34CF-ACC72C9ABB8C}"/>
              </a:ext>
            </a:extLst>
          </p:cNvPr>
          <p:cNvSpPr>
            <a:spLocks noGrp="1"/>
          </p:cNvSpPr>
          <p:nvPr>
            <p:ph type="ctrTitle"/>
          </p:nvPr>
        </p:nvSpPr>
        <p:spPr>
          <a:xfrm>
            <a:off x="612648" y="1417671"/>
            <a:ext cx="7909560" cy="4754529"/>
          </a:xfrm>
        </p:spPr>
        <p:txBody>
          <a:bodyPr anchor="b">
            <a:normAutofit/>
          </a:bodyPr>
          <a:lstStyle/>
          <a:p>
            <a:r>
              <a:rPr lang="en-US"/>
              <a:t>Unsupervised Machine Learning Methods</a:t>
            </a:r>
          </a:p>
        </p:txBody>
      </p:sp>
    </p:spTree>
    <p:extLst>
      <p:ext uri="{BB962C8B-B14F-4D97-AF65-F5344CB8AC3E}">
        <p14:creationId xmlns:p14="http://schemas.microsoft.com/office/powerpoint/2010/main" val="1598739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olace">
  <a:themeElements>
    <a:clrScheme name="Custom 2">
      <a:dk1>
        <a:srgbClr val="000000"/>
      </a:dk1>
      <a:lt1>
        <a:srgbClr val="FFFFFF"/>
      </a:lt1>
      <a:dk2>
        <a:srgbClr val="0B2627"/>
      </a:dk2>
      <a:lt2>
        <a:srgbClr val="DAE3E3"/>
      </a:lt2>
      <a:accent1>
        <a:srgbClr val="858A66"/>
      </a:accent1>
      <a:accent2>
        <a:srgbClr val="DACCE0"/>
      </a:accent2>
      <a:accent3>
        <a:srgbClr val="ADBEBF"/>
      </a:accent3>
      <a:accent4>
        <a:srgbClr val="E0B775"/>
      </a:accent4>
      <a:accent5>
        <a:srgbClr val="BA6F50"/>
      </a:accent5>
      <a:accent6>
        <a:srgbClr val="D0BB9E"/>
      </a:accent6>
      <a:hlink>
        <a:srgbClr val="698289"/>
      </a:hlink>
      <a:folHlink>
        <a:srgbClr val="9F7C8F"/>
      </a:folHlink>
    </a:clrScheme>
    <a:fontScheme name="Custom 63">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lace_Copilot Layouts_win32_KO_V7" id="{158F8A01-2E5F-4A07-81BB-FE4F3C72D79D}" vid="{30D5BA39-8B68-4632-B62A-F659D871A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3915</Words>
  <Application>Microsoft Office PowerPoint</Application>
  <PresentationFormat>Widescreen</PresentationFormat>
  <Paragraphs>133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Batang</vt:lpstr>
      <vt:lpstr>Arial</vt:lpstr>
      <vt:lpstr>Avenir Next LT Pro Light</vt:lpstr>
      <vt:lpstr>Calibri</vt:lpstr>
      <vt:lpstr>Solace</vt:lpstr>
      <vt:lpstr>Outlier Detection in Noisy and Unlabeled Data</vt:lpstr>
      <vt:lpstr>Foundations and Motivation</vt:lpstr>
      <vt:lpstr>Why Outlier Detection Matters in Applied Analytics</vt:lpstr>
      <vt:lpstr>Distinguishing Outliers, Noise, and Rare Events</vt:lpstr>
      <vt:lpstr>Classical Statistical Approaches</vt:lpstr>
      <vt:lpstr>Distributional Thinking and Early Detection Methods</vt:lpstr>
      <vt:lpstr>Z-Scores and Standard Deviation Rules</vt:lpstr>
      <vt:lpstr>Interquartile Range and Robust Univariate Rules</vt:lpstr>
      <vt:lpstr>Unsupervised Machine Learning Methods</vt:lpstr>
      <vt:lpstr>Why Outlier Detection Is an Unsupervised Problem</vt:lpstr>
      <vt:lpstr>Density-Based Detection and Local Outlier Factor</vt:lpstr>
      <vt:lpstr>Isolation Forests and Partition-Based Logic</vt:lpstr>
      <vt:lpstr>Probabilistic and Applied Perspectives</vt:lpstr>
      <vt:lpstr>Probabilistic Scoring and Local Outlier Probabilities</vt:lpstr>
      <vt:lpstr>Filtering, PRIDIT-Style Methods, and Screening Logic</vt:lpstr>
      <vt:lpstr>Caveats, Sensitivity, and Open Research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ARodriguez@newhaven.edu</dc:creator>
  <cp:lastModifiedBy>Rodriguez, Armando</cp:lastModifiedBy>
  <cp:revision>5</cp:revision>
  <dcterms:modified xsi:type="dcterms:W3CDTF">2026-04-12T17:46:36Z</dcterms:modified>
</cp:coreProperties>
</file>