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57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05BFD-63C9-43E8-9BE4-5CE680E09A20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A1834-9A7C-4722-9C1D-5D1F59DB7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68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6E9EAA-894A-46D7-B9A1-73D61972BC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5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881E108-F384-A315-D627-5984C66ED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15482" y="457964"/>
            <a:ext cx="4506800" cy="5914582"/>
            <a:chOff x="6153976" y="457964"/>
            <a:chExt cx="6009066" cy="591458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7C1CCF7-5B2C-35CC-DBB9-2CE06DC4A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90" name="Freeform 68">
                <a:extLst>
                  <a:ext uri="{FF2B5EF4-FFF2-40B4-BE49-F238E27FC236}">
                    <a16:creationId xmlns:a16="http://schemas.microsoft.com/office/drawing/2014/main" id="{18C15660-4DED-02FA-9562-504977CD68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1" name="Freeform 69">
                <a:extLst>
                  <a:ext uri="{FF2B5EF4-FFF2-40B4-BE49-F238E27FC236}">
                    <a16:creationId xmlns:a16="http://schemas.microsoft.com/office/drawing/2014/main" id="{072BDACB-931A-F55A-B289-32AFDCB9E5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2" name="Line 70">
                <a:extLst>
                  <a:ext uri="{FF2B5EF4-FFF2-40B4-BE49-F238E27FC236}">
                    <a16:creationId xmlns:a16="http://schemas.microsoft.com/office/drawing/2014/main" id="{A34FD5E0-67CD-A986-9673-4DEDB837A3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DFF58B2-6BF5-7AA2-99C7-8C8997684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4184B759-837D-B79D-8489-BF2033D794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66F7D36D-4939-33BD-C165-7116F0B982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8" name="Freeform 64">
                  <a:extLst>
                    <a:ext uri="{FF2B5EF4-FFF2-40B4-BE49-F238E27FC236}">
                      <a16:creationId xmlns:a16="http://schemas.microsoft.com/office/drawing/2014/main" id="{39CF26D7-6B87-3153-4F82-3642929F2CA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69" name="Freeform 81">
                  <a:extLst>
                    <a:ext uri="{FF2B5EF4-FFF2-40B4-BE49-F238E27FC236}">
                      <a16:creationId xmlns:a16="http://schemas.microsoft.com/office/drawing/2014/main" id="{60E9FE59-21FD-F26A-8B04-F00B513D9BD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0" name="Freeform 61">
                  <a:extLst>
                    <a:ext uri="{FF2B5EF4-FFF2-40B4-BE49-F238E27FC236}">
                      <a16:creationId xmlns:a16="http://schemas.microsoft.com/office/drawing/2014/main" id="{76E57C18-1792-97B2-3EA4-2227216ACA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1" name="Freeform 78">
                  <a:extLst>
                    <a:ext uri="{FF2B5EF4-FFF2-40B4-BE49-F238E27FC236}">
                      <a16:creationId xmlns:a16="http://schemas.microsoft.com/office/drawing/2014/main" id="{3FAD6F0C-C11A-8E35-6E49-CC816C9783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2" name="Freeform 84">
                  <a:extLst>
                    <a:ext uri="{FF2B5EF4-FFF2-40B4-BE49-F238E27FC236}">
                      <a16:creationId xmlns:a16="http://schemas.microsoft.com/office/drawing/2014/main" id="{9F5A8A2A-D14B-7B3F-5837-0C5DDD9E801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3" name="Freeform 87">
                  <a:extLst>
                    <a:ext uri="{FF2B5EF4-FFF2-40B4-BE49-F238E27FC236}">
                      <a16:creationId xmlns:a16="http://schemas.microsoft.com/office/drawing/2014/main" id="{04A52456-CA7C-B910-7DD3-FDF3F02234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4" name="Freeform 60">
                  <a:extLst>
                    <a:ext uri="{FF2B5EF4-FFF2-40B4-BE49-F238E27FC236}">
                      <a16:creationId xmlns:a16="http://schemas.microsoft.com/office/drawing/2014/main" id="{8415C7E0-168E-583A-3D8E-13A0BECB6E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5" name="Freeform 59">
                  <a:extLst>
                    <a:ext uri="{FF2B5EF4-FFF2-40B4-BE49-F238E27FC236}">
                      <a16:creationId xmlns:a16="http://schemas.microsoft.com/office/drawing/2014/main" id="{E84EF13A-F9BF-D114-CB2F-BAD322E48A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6" name="Freeform 62">
                  <a:extLst>
                    <a:ext uri="{FF2B5EF4-FFF2-40B4-BE49-F238E27FC236}">
                      <a16:creationId xmlns:a16="http://schemas.microsoft.com/office/drawing/2014/main" id="{7635AFC9-6470-8D17-0699-3241CE2DE08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7" name="Freeform 65">
                  <a:extLst>
                    <a:ext uri="{FF2B5EF4-FFF2-40B4-BE49-F238E27FC236}">
                      <a16:creationId xmlns:a16="http://schemas.microsoft.com/office/drawing/2014/main" id="{791500EF-3034-425E-4CB3-882A7C2D0F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8" name="Freeform 79">
                  <a:extLst>
                    <a:ext uri="{FF2B5EF4-FFF2-40B4-BE49-F238E27FC236}">
                      <a16:creationId xmlns:a16="http://schemas.microsoft.com/office/drawing/2014/main" id="{302E1F2F-459F-7DDA-362C-03E7EE4BCB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9" name="Freeform 82">
                  <a:extLst>
                    <a:ext uri="{FF2B5EF4-FFF2-40B4-BE49-F238E27FC236}">
                      <a16:creationId xmlns:a16="http://schemas.microsoft.com/office/drawing/2014/main" id="{39D9EE3B-A0D7-E4FC-9046-5C976687115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0" name="Freeform 85">
                  <a:extLst>
                    <a:ext uri="{FF2B5EF4-FFF2-40B4-BE49-F238E27FC236}">
                      <a16:creationId xmlns:a16="http://schemas.microsoft.com/office/drawing/2014/main" id="{BB7ED61D-F228-3585-0563-330602FFB3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1" name="Freeform 88">
                  <a:extLst>
                    <a:ext uri="{FF2B5EF4-FFF2-40B4-BE49-F238E27FC236}">
                      <a16:creationId xmlns:a16="http://schemas.microsoft.com/office/drawing/2014/main" id="{8D6D1F50-C458-93FE-2C29-73F04AAF39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7C2B1F16-E91E-EEEA-3C21-7B069CE00BB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83" name="Line 63">
                    <a:extLst>
                      <a:ext uri="{FF2B5EF4-FFF2-40B4-BE49-F238E27FC236}">
                        <a16:creationId xmlns:a16="http://schemas.microsoft.com/office/drawing/2014/main" id="{751BADD6-70CB-D6E4-DE92-76B1A4C2E7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4" name="Line 66">
                    <a:extLst>
                      <a:ext uri="{FF2B5EF4-FFF2-40B4-BE49-F238E27FC236}">
                        <a16:creationId xmlns:a16="http://schemas.microsoft.com/office/drawing/2014/main" id="{859ECE72-C252-77AA-D9A2-9BA1D9A6450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5" name="Line 67">
                    <a:extLst>
                      <a:ext uri="{FF2B5EF4-FFF2-40B4-BE49-F238E27FC236}">
                        <a16:creationId xmlns:a16="http://schemas.microsoft.com/office/drawing/2014/main" id="{DBABDC38-A611-E865-1F52-62CA48E76F6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6" name="Line 80">
                    <a:extLst>
                      <a:ext uri="{FF2B5EF4-FFF2-40B4-BE49-F238E27FC236}">
                        <a16:creationId xmlns:a16="http://schemas.microsoft.com/office/drawing/2014/main" id="{FC53D630-F42E-2033-5860-1939673F720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7" name="Line 83">
                    <a:extLst>
                      <a:ext uri="{FF2B5EF4-FFF2-40B4-BE49-F238E27FC236}">
                        <a16:creationId xmlns:a16="http://schemas.microsoft.com/office/drawing/2014/main" id="{EC021795-C29B-11C0-E5B2-AF136EE09B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8" name="Line 86">
                    <a:extLst>
                      <a:ext uri="{FF2B5EF4-FFF2-40B4-BE49-F238E27FC236}">
                        <a16:creationId xmlns:a16="http://schemas.microsoft.com/office/drawing/2014/main" id="{89127066-0EC1-E69B-2763-17EF53F77D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9" name="Line 89">
                    <a:extLst>
                      <a:ext uri="{FF2B5EF4-FFF2-40B4-BE49-F238E27FC236}">
                        <a16:creationId xmlns:a16="http://schemas.microsoft.com/office/drawing/2014/main" id="{6B6CD59F-3CDF-DC2F-7629-7D25456A1A5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1AEC402E-386A-ABCA-FAED-AC35560FFD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D05B1D61-BF79-CE17-3316-E22D6375DD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3C1121DD-6D2D-F6DD-13EB-5BA4FEEC669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1916FB59-99AD-CD5D-43A7-7DFCE4405C2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" name="Rectangle 30">
                    <a:extLst>
                      <a:ext uri="{FF2B5EF4-FFF2-40B4-BE49-F238E27FC236}">
                        <a16:creationId xmlns:a16="http://schemas.microsoft.com/office/drawing/2014/main" id="{D65EFF6D-F07E-8BD8-4231-62761F20D5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7" name="Rectangle 30">
                    <a:extLst>
                      <a:ext uri="{FF2B5EF4-FFF2-40B4-BE49-F238E27FC236}">
                        <a16:creationId xmlns:a16="http://schemas.microsoft.com/office/drawing/2014/main" id="{288BBD12-64D8-2967-BD02-82576A7A738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F4834E8D-D6E4-CAB3-9A98-0065273DA5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62" name="Freeform: Shape 57">
                    <a:extLst>
                      <a:ext uri="{FF2B5EF4-FFF2-40B4-BE49-F238E27FC236}">
                        <a16:creationId xmlns:a16="http://schemas.microsoft.com/office/drawing/2014/main" id="{81F30DBC-DD75-CAAB-A919-54CD8C595BF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3" name="Freeform: Shape 58">
                    <a:extLst>
                      <a:ext uri="{FF2B5EF4-FFF2-40B4-BE49-F238E27FC236}">
                        <a16:creationId xmlns:a16="http://schemas.microsoft.com/office/drawing/2014/main" id="{5622C940-8B4B-FCC6-D6C5-C3A5B5887A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170620AC-69C7-F05B-0FE6-F2A7B36974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A866B0E7-3452-342A-E947-5D1B43B5385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8" name="Freeform 68">
                    <a:extLst>
                      <a:ext uri="{FF2B5EF4-FFF2-40B4-BE49-F238E27FC236}">
                        <a16:creationId xmlns:a16="http://schemas.microsoft.com/office/drawing/2014/main" id="{F0A66C71-2E93-8634-693C-65995DDB8C3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9" name="Freeform 69">
                    <a:extLst>
                      <a:ext uri="{FF2B5EF4-FFF2-40B4-BE49-F238E27FC236}">
                        <a16:creationId xmlns:a16="http://schemas.microsoft.com/office/drawing/2014/main" id="{B3DCBCA0-C178-92E8-D0AE-6C88604CA43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57" name="Line 70">
                  <a:extLst>
                    <a:ext uri="{FF2B5EF4-FFF2-40B4-BE49-F238E27FC236}">
                      <a16:creationId xmlns:a16="http://schemas.microsoft.com/office/drawing/2014/main" id="{54962A78-719A-152A-D66A-645612403E2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DD8826F-87D1-0808-28F0-C30249A4D8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3C5D1AE4-7639-F7C4-B0F2-6DC1C6D53C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5B31C545-6261-4C90-7449-B0FA0F14B1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30" name="Freeform 64">
                  <a:extLst>
                    <a:ext uri="{FF2B5EF4-FFF2-40B4-BE49-F238E27FC236}">
                      <a16:creationId xmlns:a16="http://schemas.microsoft.com/office/drawing/2014/main" id="{CCFF55EE-F463-5AA3-EA8E-FC71AD5E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1" name="Freeform 81">
                  <a:extLst>
                    <a:ext uri="{FF2B5EF4-FFF2-40B4-BE49-F238E27FC236}">
                      <a16:creationId xmlns:a16="http://schemas.microsoft.com/office/drawing/2014/main" id="{8A64BA49-D64D-5135-432E-F837497AD3E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2" name="Freeform 61">
                  <a:extLst>
                    <a:ext uri="{FF2B5EF4-FFF2-40B4-BE49-F238E27FC236}">
                      <a16:creationId xmlns:a16="http://schemas.microsoft.com/office/drawing/2014/main" id="{53E1B766-53A4-5272-89AA-5097B67ED71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3" name="Freeform 78">
                  <a:extLst>
                    <a:ext uri="{FF2B5EF4-FFF2-40B4-BE49-F238E27FC236}">
                      <a16:creationId xmlns:a16="http://schemas.microsoft.com/office/drawing/2014/main" id="{B9E623EF-3B1E-5902-5A98-8B0276FEED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4" name="Freeform 84">
                  <a:extLst>
                    <a:ext uri="{FF2B5EF4-FFF2-40B4-BE49-F238E27FC236}">
                      <a16:creationId xmlns:a16="http://schemas.microsoft.com/office/drawing/2014/main" id="{A5E08108-7FFE-988A-27B4-42DC2081A6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5" name="Freeform 87">
                  <a:extLst>
                    <a:ext uri="{FF2B5EF4-FFF2-40B4-BE49-F238E27FC236}">
                      <a16:creationId xmlns:a16="http://schemas.microsoft.com/office/drawing/2014/main" id="{773E0169-06B0-CD91-ED69-C5FFA3ABA3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6" name="Freeform 60">
                  <a:extLst>
                    <a:ext uri="{FF2B5EF4-FFF2-40B4-BE49-F238E27FC236}">
                      <a16:creationId xmlns:a16="http://schemas.microsoft.com/office/drawing/2014/main" id="{32E5E29B-D991-75B8-F1CC-E87F58BE97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7" name="Freeform 59">
                  <a:extLst>
                    <a:ext uri="{FF2B5EF4-FFF2-40B4-BE49-F238E27FC236}">
                      <a16:creationId xmlns:a16="http://schemas.microsoft.com/office/drawing/2014/main" id="{DAC2C0F6-D327-B680-AD0E-29DEFE82D53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8" name="Freeform 62">
                  <a:extLst>
                    <a:ext uri="{FF2B5EF4-FFF2-40B4-BE49-F238E27FC236}">
                      <a16:creationId xmlns:a16="http://schemas.microsoft.com/office/drawing/2014/main" id="{DCFACFB9-BC70-8E9B-94B0-EC3990E331C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9" name="Freeform 65">
                  <a:extLst>
                    <a:ext uri="{FF2B5EF4-FFF2-40B4-BE49-F238E27FC236}">
                      <a16:creationId xmlns:a16="http://schemas.microsoft.com/office/drawing/2014/main" id="{0C0243D7-FD13-096E-A535-BCB0E882F0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0" name="Freeform 79">
                  <a:extLst>
                    <a:ext uri="{FF2B5EF4-FFF2-40B4-BE49-F238E27FC236}">
                      <a16:creationId xmlns:a16="http://schemas.microsoft.com/office/drawing/2014/main" id="{E40ADF36-29F2-197F-CA56-7F3C21A9E5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1" name="Freeform 82">
                  <a:extLst>
                    <a:ext uri="{FF2B5EF4-FFF2-40B4-BE49-F238E27FC236}">
                      <a16:creationId xmlns:a16="http://schemas.microsoft.com/office/drawing/2014/main" id="{D4040157-022D-D2D3-BA51-FF1AC48D06A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2" name="Freeform 85">
                  <a:extLst>
                    <a:ext uri="{FF2B5EF4-FFF2-40B4-BE49-F238E27FC236}">
                      <a16:creationId xmlns:a16="http://schemas.microsoft.com/office/drawing/2014/main" id="{D5D04681-B3BF-355E-9F72-D6D5C614702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3" name="Freeform 88">
                  <a:extLst>
                    <a:ext uri="{FF2B5EF4-FFF2-40B4-BE49-F238E27FC236}">
                      <a16:creationId xmlns:a16="http://schemas.microsoft.com/office/drawing/2014/main" id="{F5274D01-718C-8DAB-E10E-EAA275C140E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2A7203C8-6D5A-D15D-479C-B62F49E3956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5" name="Line 63">
                    <a:extLst>
                      <a:ext uri="{FF2B5EF4-FFF2-40B4-BE49-F238E27FC236}">
                        <a16:creationId xmlns:a16="http://schemas.microsoft.com/office/drawing/2014/main" id="{F2A721C4-BB1C-B475-8E9F-0E532E92B8F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6" name="Line 66">
                    <a:extLst>
                      <a:ext uri="{FF2B5EF4-FFF2-40B4-BE49-F238E27FC236}">
                        <a16:creationId xmlns:a16="http://schemas.microsoft.com/office/drawing/2014/main" id="{A4D10222-27E8-65CC-D891-16EC7A9F19B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7" name="Line 67">
                    <a:extLst>
                      <a:ext uri="{FF2B5EF4-FFF2-40B4-BE49-F238E27FC236}">
                        <a16:creationId xmlns:a16="http://schemas.microsoft.com/office/drawing/2014/main" id="{FF2F28B6-2337-C329-446A-56A59192E6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8" name="Line 80">
                    <a:extLst>
                      <a:ext uri="{FF2B5EF4-FFF2-40B4-BE49-F238E27FC236}">
                        <a16:creationId xmlns:a16="http://schemas.microsoft.com/office/drawing/2014/main" id="{446022E5-729D-E059-0EFB-60DCD3D206C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9" name="Line 83">
                    <a:extLst>
                      <a:ext uri="{FF2B5EF4-FFF2-40B4-BE49-F238E27FC236}">
                        <a16:creationId xmlns:a16="http://schemas.microsoft.com/office/drawing/2014/main" id="{34B448DD-DB51-4BFE-7391-F0E77F0D1A5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0" name="Line 86">
                    <a:extLst>
                      <a:ext uri="{FF2B5EF4-FFF2-40B4-BE49-F238E27FC236}">
                        <a16:creationId xmlns:a16="http://schemas.microsoft.com/office/drawing/2014/main" id="{C4ECBED7-4DF3-07D4-C903-0C3466F436E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1" name="Line 89">
                    <a:extLst>
                      <a:ext uri="{FF2B5EF4-FFF2-40B4-BE49-F238E27FC236}">
                        <a16:creationId xmlns:a16="http://schemas.microsoft.com/office/drawing/2014/main" id="{17BEFC7B-EF7B-E701-5F94-14A5003FA1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00A31DDE-6294-E350-9B31-BB2AED729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C308B80-05DF-C878-E68E-CA949D8CBF0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17C14F70-099F-64BE-337A-A8DEA8609BC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7302A6CE-C651-7A36-FDA2-A75E7A144AC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Rectangle 30">
                    <a:extLst>
                      <a:ext uri="{FF2B5EF4-FFF2-40B4-BE49-F238E27FC236}">
                        <a16:creationId xmlns:a16="http://schemas.microsoft.com/office/drawing/2014/main" id="{39947FB4-DB7C-9FAD-FE53-C3E8C9938B3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9" name="Rectangle 30">
                    <a:extLst>
                      <a:ext uri="{FF2B5EF4-FFF2-40B4-BE49-F238E27FC236}">
                        <a16:creationId xmlns:a16="http://schemas.microsoft.com/office/drawing/2014/main" id="{C8624528-A8A2-42DC-9965-2F3A1539C8C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116FC009-ECC3-11A8-69FC-5F228B3DB1E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4" name="Freeform: Shape 19">
                    <a:extLst>
                      <a:ext uri="{FF2B5EF4-FFF2-40B4-BE49-F238E27FC236}">
                        <a16:creationId xmlns:a16="http://schemas.microsoft.com/office/drawing/2014/main" id="{5B77C78C-0E98-59B7-DCF8-A595970FF5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5" name="Freeform: Shape 20">
                    <a:extLst>
                      <a:ext uri="{FF2B5EF4-FFF2-40B4-BE49-F238E27FC236}">
                        <a16:creationId xmlns:a16="http://schemas.microsoft.com/office/drawing/2014/main" id="{AC070F26-D4E6-B35D-46F5-C2314E2A2D9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8FC4E3AA-C659-9DCF-D8B3-5B1DA91518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E5D597-F494-4B41-736C-52EB1CB893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20" name="Freeform 68">
                    <a:extLst>
                      <a:ext uri="{FF2B5EF4-FFF2-40B4-BE49-F238E27FC236}">
                        <a16:creationId xmlns:a16="http://schemas.microsoft.com/office/drawing/2014/main" id="{61A2931B-FF2A-975B-AB37-71DF0F34188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21" name="Freeform 69">
                    <a:extLst>
                      <a:ext uri="{FF2B5EF4-FFF2-40B4-BE49-F238E27FC236}">
                        <a16:creationId xmlns:a16="http://schemas.microsoft.com/office/drawing/2014/main" id="{AA86D59E-5FB1-7C95-B65B-A960F5A9034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19" name="Line 70">
                  <a:extLst>
                    <a:ext uri="{FF2B5EF4-FFF2-40B4-BE49-F238E27FC236}">
                      <a16:creationId xmlns:a16="http://schemas.microsoft.com/office/drawing/2014/main" id="{D4441001-2EF5-3871-F7E0-4165E5A190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E6F731B-8969-3200-B9DB-3E8612A79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48306" y="3883294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70B95CA7-7C33-82C1-25FB-B083614FA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486" y="697234"/>
            <a:ext cx="4389120" cy="292545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8955AA8-3423-1402-F58D-56D367DC7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486" y="4143898"/>
            <a:ext cx="4389120" cy="1545336"/>
          </a:xfrm>
        </p:spPr>
        <p:txBody>
          <a:bodyPr anchor="t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cap="all" spc="75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6690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45965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654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3D5D837-2FD3-B65B-B967-2A54F9ECAB65}"/>
              </a:ext>
            </a:extLst>
          </p:cNvPr>
          <p:cNvCxnSpPr>
            <a:cxnSpLocks/>
          </p:cNvCxnSpPr>
          <p:nvPr userDrawn="1"/>
        </p:nvCxnSpPr>
        <p:spPr>
          <a:xfrm>
            <a:off x="535781" y="185993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6D89D7DB-954A-9C21-F4F8-096B5AF8F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709100"/>
            <a:ext cx="8222742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485" y="2119673"/>
            <a:ext cx="8222742" cy="40572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86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Vector">
            <a:extLst>
              <a:ext uri="{FF2B5EF4-FFF2-40B4-BE49-F238E27FC236}">
                <a16:creationId xmlns:a16="http://schemas.microsoft.com/office/drawing/2014/main" id="{00CDC658-A6F6-5658-3A53-5BC88F7EF3AC}"/>
              </a:ext>
            </a:extLst>
          </p:cNvPr>
          <p:cNvGrpSpPr/>
          <p:nvPr/>
        </p:nvGrpSpPr>
        <p:grpSpPr>
          <a:xfrm>
            <a:off x="201337" y="457965"/>
            <a:ext cx="1670906" cy="5970551"/>
            <a:chOff x="268449" y="457964"/>
            <a:chExt cx="2227875" cy="597055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558385A-FBF5-E7C2-C216-0F09392A44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5095" y="457964"/>
              <a:ext cx="2211229" cy="2707415"/>
              <a:chOff x="9728105" y="457964"/>
              <a:chExt cx="2211229" cy="2707415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A930D5B6-DFED-B550-7D11-39B0DE497D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3360DDD4-298A-89DE-FA5D-979D371598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5D2DB3B7-52E8-5842-C5B4-CC2A04A40F3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B89BB2BB-80C0-BAEB-0FAB-E2D6CBA39FF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0">
                    <a:extLst>
                      <a:ext uri="{FF2B5EF4-FFF2-40B4-BE49-F238E27FC236}">
                        <a16:creationId xmlns:a16="http://schemas.microsoft.com/office/drawing/2014/main" id="{7B112078-076C-C536-76D4-324507E725A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7" name="Rectangle 30">
                    <a:extLst>
                      <a:ext uri="{FF2B5EF4-FFF2-40B4-BE49-F238E27FC236}">
                        <a16:creationId xmlns:a16="http://schemas.microsoft.com/office/drawing/2014/main" id="{6029C372-14FB-3B0B-F1BE-DA206A2BE14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9C5A5830-350B-9CD2-8321-8E2D47A2E9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32" name="Freeform: Shape 101">
                    <a:extLst>
                      <a:ext uri="{FF2B5EF4-FFF2-40B4-BE49-F238E27FC236}">
                        <a16:creationId xmlns:a16="http://schemas.microsoft.com/office/drawing/2014/main" id="{86E560FA-66CD-71F7-71FB-5624F46067A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" name="Freeform: Shape 102">
                    <a:extLst>
                      <a:ext uri="{FF2B5EF4-FFF2-40B4-BE49-F238E27FC236}">
                        <a16:creationId xmlns:a16="http://schemas.microsoft.com/office/drawing/2014/main" id="{7AB96093-1181-E260-C34F-0575B79407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48D173A6-B48F-E510-1D43-D816184D37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86225E14-5F55-FABA-8A8F-EB2FAE361C1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28" name="Freeform 68">
                    <a:extLst>
                      <a:ext uri="{FF2B5EF4-FFF2-40B4-BE49-F238E27FC236}">
                        <a16:creationId xmlns:a16="http://schemas.microsoft.com/office/drawing/2014/main" id="{3194F6C1-E4B7-0E2B-733A-24891B05AF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29" name="Freeform 69">
                    <a:extLst>
                      <a:ext uri="{FF2B5EF4-FFF2-40B4-BE49-F238E27FC236}">
                        <a16:creationId xmlns:a16="http://schemas.microsoft.com/office/drawing/2014/main" id="{13982ED7-7305-6127-8E74-7A0D424DD7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27" name="Line 70">
                  <a:extLst>
                    <a:ext uri="{FF2B5EF4-FFF2-40B4-BE49-F238E27FC236}">
                      <a16:creationId xmlns:a16="http://schemas.microsoft.com/office/drawing/2014/main" id="{DE9F9315-2552-CFF1-3A8D-089F1163E8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EC0931-A9B9-CE3B-EB79-20CE3DA7B1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 flipV="1">
              <a:off x="268449" y="3721100"/>
              <a:ext cx="2211229" cy="2707415"/>
              <a:chOff x="9728105" y="457964"/>
              <a:chExt cx="2211229" cy="2707415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42CFB89-2BD1-A481-A47A-0AA2686982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19725E02-6FCE-0485-9FD9-29C78765D4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AE0C473C-2E38-911B-354B-7EA8C7DDFF5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4DEC9451-A999-C0B6-E336-87087AC21EF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Rectangle 30">
                    <a:extLst>
                      <a:ext uri="{FF2B5EF4-FFF2-40B4-BE49-F238E27FC236}">
                        <a16:creationId xmlns:a16="http://schemas.microsoft.com/office/drawing/2014/main" id="{C93C83FF-ED97-CB06-8900-778CE38D88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3" name="Rectangle 30">
                    <a:extLst>
                      <a:ext uri="{FF2B5EF4-FFF2-40B4-BE49-F238E27FC236}">
                        <a16:creationId xmlns:a16="http://schemas.microsoft.com/office/drawing/2014/main" id="{3F73A54B-E99C-76B0-C985-5CDFAF27B83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E4FFA0E4-5AD0-A26D-201A-FD581F0F63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8" name="Freeform: Shape 116">
                    <a:extLst>
                      <a:ext uri="{FF2B5EF4-FFF2-40B4-BE49-F238E27FC236}">
                        <a16:creationId xmlns:a16="http://schemas.microsoft.com/office/drawing/2014/main" id="{1B881B1E-6677-15E6-67D6-A9E3DE2CEB5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" name="Freeform: Shape 117">
                    <a:extLst>
                      <a:ext uri="{FF2B5EF4-FFF2-40B4-BE49-F238E27FC236}">
                        <a16:creationId xmlns:a16="http://schemas.microsoft.com/office/drawing/2014/main" id="{DEB9A344-C951-EEA7-CEDD-11F0006B30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7E5A2BEE-0017-56AA-A161-97325E2271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F2906AFB-F142-CCE3-1225-D96320E803A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4" name="Freeform 68">
                    <a:extLst>
                      <a:ext uri="{FF2B5EF4-FFF2-40B4-BE49-F238E27FC236}">
                        <a16:creationId xmlns:a16="http://schemas.microsoft.com/office/drawing/2014/main" id="{0190AEE6-A40F-489A-BCFF-239BE1F1C9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5" name="Freeform 69">
                    <a:extLst>
                      <a:ext uri="{FF2B5EF4-FFF2-40B4-BE49-F238E27FC236}">
                        <a16:creationId xmlns:a16="http://schemas.microsoft.com/office/drawing/2014/main" id="{40A8EBB4-6E26-5A52-78D9-B2C48CB7125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C34A4D87-0628-3673-1195-2A7C3B50D89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3B3D5AA-9117-2202-5527-3F96C9B9EC72}"/>
              </a:ext>
            </a:extLst>
          </p:cNvPr>
          <p:cNvCxnSpPr>
            <a:cxnSpLocks/>
          </p:cNvCxnSpPr>
          <p:nvPr userDrawn="1"/>
        </p:nvCxnSpPr>
        <p:spPr>
          <a:xfrm>
            <a:off x="2609183" y="5022408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A4F08EBF-F0D1-CCB7-DDF6-D764A2A57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7460" y="2025536"/>
            <a:ext cx="6144767" cy="27310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3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343A649-C74E-CCE7-1671-661F9E232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0602" y="5288204"/>
            <a:ext cx="6144767" cy="88399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350" cap="all" spc="75" baseline="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7460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66132" y="6343956"/>
            <a:ext cx="2156298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4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90">
            <a:extLst>
              <a:ext uri="{FF2B5EF4-FFF2-40B4-BE49-F238E27FC236}">
                <a16:creationId xmlns:a16="http://schemas.microsoft.com/office/drawing/2014/main" id="{56BB11B9-372A-7694-DCC9-D2EAC0010299}"/>
              </a:ext>
            </a:extLst>
          </p:cNvPr>
          <p:cNvGrpSpPr/>
          <p:nvPr/>
        </p:nvGrpSpPr>
        <p:grpSpPr>
          <a:xfrm>
            <a:off x="144642" y="716801"/>
            <a:ext cx="8849534" cy="5583025"/>
            <a:chOff x="192855" y="716800"/>
            <a:chExt cx="11799379" cy="55830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20A40BD-F8D2-F282-13BB-306A913BB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8153659" y="716800"/>
              <a:ext cx="3838575" cy="5583025"/>
              <a:chOff x="199766" y="716800"/>
              <a:chExt cx="3838575" cy="5583025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F03A1BFD-4772-AE80-4F72-B32F57AA698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890329" y="26237"/>
                <a:ext cx="2457450" cy="3838575"/>
                <a:chOff x="587376" y="280988"/>
                <a:chExt cx="2457450" cy="3838575"/>
              </a:xfrm>
            </p:grpSpPr>
            <p:sp>
              <p:nvSpPr>
                <p:cNvPr id="27" name="Freeform 64">
                  <a:extLst>
                    <a:ext uri="{FF2B5EF4-FFF2-40B4-BE49-F238E27FC236}">
                      <a16:creationId xmlns:a16="http://schemas.microsoft.com/office/drawing/2014/main" id="{4CA44DE9-4715-DB9A-4407-27CA47BBA9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8" name="Freeform 81">
                  <a:extLst>
                    <a:ext uri="{FF2B5EF4-FFF2-40B4-BE49-F238E27FC236}">
                      <a16:creationId xmlns:a16="http://schemas.microsoft.com/office/drawing/2014/main" id="{8FB0B57F-F79C-DF29-D814-FB5BBB0935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9" name="Freeform 61">
                  <a:extLst>
                    <a:ext uri="{FF2B5EF4-FFF2-40B4-BE49-F238E27FC236}">
                      <a16:creationId xmlns:a16="http://schemas.microsoft.com/office/drawing/2014/main" id="{38C417AC-EEDA-7214-7EF9-55C3401E9D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0" name="Freeform 78">
                  <a:extLst>
                    <a:ext uri="{FF2B5EF4-FFF2-40B4-BE49-F238E27FC236}">
                      <a16:creationId xmlns:a16="http://schemas.microsoft.com/office/drawing/2014/main" id="{934A7662-27CB-6A3F-5A35-045E6D9AF74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1" name="Freeform 84">
                  <a:extLst>
                    <a:ext uri="{FF2B5EF4-FFF2-40B4-BE49-F238E27FC236}">
                      <a16:creationId xmlns:a16="http://schemas.microsoft.com/office/drawing/2014/main" id="{1F246DC5-C736-70AF-B92E-10E5EF0076F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2" name="Freeform 87">
                  <a:extLst>
                    <a:ext uri="{FF2B5EF4-FFF2-40B4-BE49-F238E27FC236}">
                      <a16:creationId xmlns:a16="http://schemas.microsoft.com/office/drawing/2014/main" id="{1D952251-4F18-A3F2-2F78-9CB936B2213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3" name="Freeform 60">
                  <a:extLst>
                    <a:ext uri="{FF2B5EF4-FFF2-40B4-BE49-F238E27FC236}">
                      <a16:creationId xmlns:a16="http://schemas.microsoft.com/office/drawing/2014/main" id="{FAB88E72-0832-91C9-B982-18783360C7F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8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4" name="Freeform 59">
                  <a:extLst>
                    <a:ext uri="{FF2B5EF4-FFF2-40B4-BE49-F238E27FC236}">
                      <a16:creationId xmlns:a16="http://schemas.microsoft.com/office/drawing/2014/main" id="{B3ECA1C8-AE6D-0714-75CB-92CA391984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5" name="Freeform 62">
                  <a:extLst>
                    <a:ext uri="{FF2B5EF4-FFF2-40B4-BE49-F238E27FC236}">
                      <a16:creationId xmlns:a16="http://schemas.microsoft.com/office/drawing/2014/main" id="{EA4A4AA4-385D-2FC5-911D-936CAF24790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6" name="Freeform 65">
                  <a:extLst>
                    <a:ext uri="{FF2B5EF4-FFF2-40B4-BE49-F238E27FC236}">
                      <a16:creationId xmlns:a16="http://schemas.microsoft.com/office/drawing/2014/main" id="{94161EB1-FFB5-E3AE-8F39-3D9DF55801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7" name="Freeform 79">
                  <a:extLst>
                    <a:ext uri="{FF2B5EF4-FFF2-40B4-BE49-F238E27FC236}">
                      <a16:creationId xmlns:a16="http://schemas.microsoft.com/office/drawing/2014/main" id="{CD385C1C-5C8C-6DD6-F6BC-D7A5E3A6C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8" name="Freeform 82">
                  <a:extLst>
                    <a:ext uri="{FF2B5EF4-FFF2-40B4-BE49-F238E27FC236}">
                      <a16:creationId xmlns:a16="http://schemas.microsoft.com/office/drawing/2014/main" id="{F7F8D284-2564-ADA8-CCFB-D40D283FB89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9" name="Freeform 85">
                  <a:extLst>
                    <a:ext uri="{FF2B5EF4-FFF2-40B4-BE49-F238E27FC236}">
                      <a16:creationId xmlns:a16="http://schemas.microsoft.com/office/drawing/2014/main" id="{56FD208F-F6F2-58BD-18AC-C98726C1C1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0" name="Freeform 88">
                  <a:extLst>
                    <a:ext uri="{FF2B5EF4-FFF2-40B4-BE49-F238E27FC236}">
                      <a16:creationId xmlns:a16="http://schemas.microsoft.com/office/drawing/2014/main" id="{DD5DC7A2-CA18-B810-E6AE-D6BEB583E3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4B1C5344-E309-9ED7-5AFE-D0058B1751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2" name="Line 63">
                    <a:extLst>
                      <a:ext uri="{FF2B5EF4-FFF2-40B4-BE49-F238E27FC236}">
                        <a16:creationId xmlns:a16="http://schemas.microsoft.com/office/drawing/2014/main" id="{CCFD1A7E-FCAE-931E-44E7-0044CC2A9F8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3" name="Line 66">
                    <a:extLst>
                      <a:ext uri="{FF2B5EF4-FFF2-40B4-BE49-F238E27FC236}">
                        <a16:creationId xmlns:a16="http://schemas.microsoft.com/office/drawing/2014/main" id="{F702C9C8-F1B4-CD10-C93E-D30DD388960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4" name="Line 67">
                    <a:extLst>
                      <a:ext uri="{FF2B5EF4-FFF2-40B4-BE49-F238E27FC236}">
                        <a16:creationId xmlns:a16="http://schemas.microsoft.com/office/drawing/2014/main" id="{ADB22918-AC26-BA11-A7D1-BC5DB0084F0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5" name="Line 80">
                    <a:extLst>
                      <a:ext uri="{FF2B5EF4-FFF2-40B4-BE49-F238E27FC236}">
                        <a16:creationId xmlns:a16="http://schemas.microsoft.com/office/drawing/2014/main" id="{CF488AB0-F5C3-BD78-0C35-98CD3B426DD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6" name="Line 83">
                    <a:extLst>
                      <a:ext uri="{FF2B5EF4-FFF2-40B4-BE49-F238E27FC236}">
                        <a16:creationId xmlns:a16="http://schemas.microsoft.com/office/drawing/2014/main" id="{740468E0-31D1-8F29-1253-3187F704EDE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7" name="Line 86">
                    <a:extLst>
                      <a:ext uri="{FF2B5EF4-FFF2-40B4-BE49-F238E27FC236}">
                        <a16:creationId xmlns:a16="http://schemas.microsoft.com/office/drawing/2014/main" id="{DD94DEBD-9341-A102-EC18-FE31F1349AC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48" name="Line 89">
                    <a:extLst>
                      <a:ext uri="{FF2B5EF4-FFF2-40B4-BE49-F238E27FC236}">
                        <a16:creationId xmlns:a16="http://schemas.microsoft.com/office/drawing/2014/main" id="{4F0B3B12-2EEC-DB76-CE9D-810C4DAB9D2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0E7144E-F346-2CFE-E6AA-63D90C953F0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3500000">
                <a:off x="480743" y="3311698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0D702975-A312-EBC1-E800-7AA0610347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B7F767C7-DFA4-5BBF-EF9D-E8D1E6B32B9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E955F9B2-A030-962F-1BAE-B58B61979B3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F780DAC-C41B-DA71-D2EC-DBB289BD0DD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6" name="Rectangle 30">
                    <a:extLst>
                      <a:ext uri="{FF2B5EF4-FFF2-40B4-BE49-F238E27FC236}">
                        <a16:creationId xmlns:a16="http://schemas.microsoft.com/office/drawing/2014/main" id="{D545B700-275F-8699-1AB7-D5658B57FA6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A5C71E3A-AACB-7543-C066-E5E08A3D86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1" name="Freeform: Shape 31">
                    <a:extLst>
                      <a:ext uri="{FF2B5EF4-FFF2-40B4-BE49-F238E27FC236}">
                        <a16:creationId xmlns:a16="http://schemas.microsoft.com/office/drawing/2014/main" id="{3E792813-0120-511D-6470-1B18DEC4D28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" name="Freeform: Shape 32">
                    <a:extLst>
                      <a:ext uri="{FF2B5EF4-FFF2-40B4-BE49-F238E27FC236}">
                        <a16:creationId xmlns:a16="http://schemas.microsoft.com/office/drawing/2014/main" id="{724092AC-2CBF-C282-3C4F-DD5773C6937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059F83C9-0A5D-BF1A-5168-EDFC1B23A1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0800000">
                <a:off x="555957" y="5230097"/>
                <a:ext cx="641183" cy="1069728"/>
                <a:chOff x="6484112" y="2967038"/>
                <a:chExt cx="641183" cy="1069728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ADDEE125-06A8-7FDB-CE6C-1C4571961F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6808136" y="2967038"/>
                  <a:ext cx="317159" cy="932400"/>
                  <a:chOff x="6808136" y="2967038"/>
                  <a:chExt cx="317159" cy="932400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9655199D-C580-D300-4346-AFB84AE566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808136" y="2967038"/>
                    <a:ext cx="159772" cy="710627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A27841E-334C-CFAE-C202-1B07F8760C8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967908" y="2967038"/>
                    <a:ext cx="157387" cy="710627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8" name="Line 70">
                    <a:extLst>
                      <a:ext uri="{FF2B5EF4-FFF2-40B4-BE49-F238E27FC236}">
                        <a16:creationId xmlns:a16="http://schemas.microsoft.com/office/drawing/2014/main" id="{D1069DBE-BE90-163C-58C9-42B7D6F5AF8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6967908" y="2967038"/>
                    <a:ext cx="0" cy="932400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83204CF4-C1F6-5287-4B85-DAD482ABA5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8900000" flipH="1">
                  <a:off x="6484112" y="3104366"/>
                  <a:ext cx="317159" cy="932400"/>
                  <a:chOff x="6808136" y="2967038"/>
                  <a:chExt cx="317159" cy="932400"/>
                </a:xfrm>
              </p:grpSpPr>
              <p:sp>
                <p:nvSpPr>
                  <p:cNvPr id="13" name="Freeform 68">
                    <a:extLst>
                      <a:ext uri="{FF2B5EF4-FFF2-40B4-BE49-F238E27FC236}">
                        <a16:creationId xmlns:a16="http://schemas.microsoft.com/office/drawing/2014/main" id="{00FE9438-1AA6-9090-B2B2-FFF88A770B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808136" y="2967038"/>
                    <a:ext cx="159772" cy="710627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4" name="Freeform 69">
                    <a:extLst>
                      <a:ext uri="{FF2B5EF4-FFF2-40B4-BE49-F238E27FC236}">
                        <a16:creationId xmlns:a16="http://schemas.microsoft.com/office/drawing/2014/main" id="{91110486-BF9A-B529-6328-7F21CC075BD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967908" y="2967038"/>
                    <a:ext cx="157387" cy="710627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5" name="Line 70">
                    <a:extLst>
                      <a:ext uri="{FF2B5EF4-FFF2-40B4-BE49-F238E27FC236}">
                        <a16:creationId xmlns:a16="http://schemas.microsoft.com/office/drawing/2014/main" id="{BF9E8B96-29B1-C539-4BBF-D8F345246FD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6967908" y="2967038"/>
                    <a:ext cx="0" cy="932400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5BCF94E-9410-1CC3-0BA8-3976FBF4A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92855" y="716800"/>
              <a:ext cx="3838575" cy="5583025"/>
              <a:chOff x="199766" y="716800"/>
              <a:chExt cx="3838575" cy="5583025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FD1748FA-D9B5-D410-EF4A-55BF1D4796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890329" y="26237"/>
                <a:ext cx="2457450" cy="3838575"/>
                <a:chOff x="587376" y="280988"/>
                <a:chExt cx="2457450" cy="3838575"/>
              </a:xfrm>
            </p:grpSpPr>
            <p:sp>
              <p:nvSpPr>
                <p:cNvPr id="69" name="Freeform 64">
                  <a:extLst>
                    <a:ext uri="{FF2B5EF4-FFF2-40B4-BE49-F238E27FC236}">
                      <a16:creationId xmlns:a16="http://schemas.microsoft.com/office/drawing/2014/main" id="{EC93AB80-BDD2-72DD-3082-3D068684585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0" name="Freeform 81">
                  <a:extLst>
                    <a:ext uri="{FF2B5EF4-FFF2-40B4-BE49-F238E27FC236}">
                      <a16:creationId xmlns:a16="http://schemas.microsoft.com/office/drawing/2014/main" id="{EEBA8184-8F2B-423A-9CEA-D80BF5377D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1" name="Freeform 61">
                  <a:extLst>
                    <a:ext uri="{FF2B5EF4-FFF2-40B4-BE49-F238E27FC236}">
                      <a16:creationId xmlns:a16="http://schemas.microsoft.com/office/drawing/2014/main" id="{57CD8E89-1931-0D68-8186-15C3C12B892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2" name="Freeform 78">
                  <a:extLst>
                    <a:ext uri="{FF2B5EF4-FFF2-40B4-BE49-F238E27FC236}">
                      <a16:creationId xmlns:a16="http://schemas.microsoft.com/office/drawing/2014/main" id="{45838F4A-36A1-D9B5-2FBC-DED01766E8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3" name="Freeform 84">
                  <a:extLst>
                    <a:ext uri="{FF2B5EF4-FFF2-40B4-BE49-F238E27FC236}">
                      <a16:creationId xmlns:a16="http://schemas.microsoft.com/office/drawing/2014/main" id="{9EB03CBB-7D35-F7F9-EFCA-64013052E2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4" name="Freeform 87">
                  <a:extLst>
                    <a:ext uri="{FF2B5EF4-FFF2-40B4-BE49-F238E27FC236}">
                      <a16:creationId xmlns:a16="http://schemas.microsoft.com/office/drawing/2014/main" id="{B1EA8790-B106-BB33-48DC-8312CF3B955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5" name="Freeform 60">
                  <a:extLst>
                    <a:ext uri="{FF2B5EF4-FFF2-40B4-BE49-F238E27FC236}">
                      <a16:creationId xmlns:a16="http://schemas.microsoft.com/office/drawing/2014/main" id="{5073EF68-F164-3422-9AA9-6919213FEF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8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6" name="Freeform 59">
                  <a:extLst>
                    <a:ext uri="{FF2B5EF4-FFF2-40B4-BE49-F238E27FC236}">
                      <a16:creationId xmlns:a16="http://schemas.microsoft.com/office/drawing/2014/main" id="{F37811F5-3EC5-40C9-633C-02E546E0AF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7" name="Freeform 62">
                  <a:extLst>
                    <a:ext uri="{FF2B5EF4-FFF2-40B4-BE49-F238E27FC236}">
                      <a16:creationId xmlns:a16="http://schemas.microsoft.com/office/drawing/2014/main" id="{FC54BE48-9456-0F2A-6D77-DAF0C33909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8" name="Freeform 65">
                  <a:extLst>
                    <a:ext uri="{FF2B5EF4-FFF2-40B4-BE49-F238E27FC236}">
                      <a16:creationId xmlns:a16="http://schemas.microsoft.com/office/drawing/2014/main" id="{045A3A08-95BE-9A60-B1E6-408F268F60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9" name="Freeform 79">
                  <a:extLst>
                    <a:ext uri="{FF2B5EF4-FFF2-40B4-BE49-F238E27FC236}">
                      <a16:creationId xmlns:a16="http://schemas.microsoft.com/office/drawing/2014/main" id="{273D807B-0C13-E019-C76E-053F8253953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0" name="Freeform 82">
                  <a:extLst>
                    <a:ext uri="{FF2B5EF4-FFF2-40B4-BE49-F238E27FC236}">
                      <a16:creationId xmlns:a16="http://schemas.microsoft.com/office/drawing/2014/main" id="{27C8BF0E-E071-3B44-0B21-2E8C0892470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1" name="Freeform 85">
                  <a:extLst>
                    <a:ext uri="{FF2B5EF4-FFF2-40B4-BE49-F238E27FC236}">
                      <a16:creationId xmlns:a16="http://schemas.microsoft.com/office/drawing/2014/main" id="{CEB31528-676E-9829-C8AB-A5B24C91F93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2" name="Freeform 88">
                  <a:extLst>
                    <a:ext uri="{FF2B5EF4-FFF2-40B4-BE49-F238E27FC236}">
                      <a16:creationId xmlns:a16="http://schemas.microsoft.com/office/drawing/2014/main" id="{CEE71D73-D61B-AFB9-14A9-57462C398A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716FA03C-E43A-EB9D-6B5E-9B5A55701B6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84" name="Line 63">
                    <a:extLst>
                      <a:ext uri="{FF2B5EF4-FFF2-40B4-BE49-F238E27FC236}">
                        <a16:creationId xmlns:a16="http://schemas.microsoft.com/office/drawing/2014/main" id="{86BEB1B4-8B13-EC11-C48A-9C6E7A31FB8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5" name="Line 66">
                    <a:extLst>
                      <a:ext uri="{FF2B5EF4-FFF2-40B4-BE49-F238E27FC236}">
                        <a16:creationId xmlns:a16="http://schemas.microsoft.com/office/drawing/2014/main" id="{C9AF7F7E-AABE-3FF9-56AC-FA8EC4D099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6" name="Line 67">
                    <a:extLst>
                      <a:ext uri="{FF2B5EF4-FFF2-40B4-BE49-F238E27FC236}">
                        <a16:creationId xmlns:a16="http://schemas.microsoft.com/office/drawing/2014/main" id="{CE7F9262-F1AF-97AE-8F2B-909B1821F4F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7" name="Line 80">
                    <a:extLst>
                      <a:ext uri="{FF2B5EF4-FFF2-40B4-BE49-F238E27FC236}">
                        <a16:creationId xmlns:a16="http://schemas.microsoft.com/office/drawing/2014/main" id="{0348AAF7-B764-CEC7-C9D8-1F8A830B3C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8" name="Line 83">
                    <a:extLst>
                      <a:ext uri="{FF2B5EF4-FFF2-40B4-BE49-F238E27FC236}">
                        <a16:creationId xmlns:a16="http://schemas.microsoft.com/office/drawing/2014/main" id="{C94002DB-71DF-D555-73AA-FB36950CFD4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89" name="Line 86">
                    <a:extLst>
                      <a:ext uri="{FF2B5EF4-FFF2-40B4-BE49-F238E27FC236}">
                        <a16:creationId xmlns:a16="http://schemas.microsoft.com/office/drawing/2014/main" id="{B057645C-FAE7-DAA0-7065-406885CA28C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90" name="Line 89">
                    <a:extLst>
                      <a:ext uri="{FF2B5EF4-FFF2-40B4-BE49-F238E27FC236}">
                        <a16:creationId xmlns:a16="http://schemas.microsoft.com/office/drawing/2014/main" id="{A56A6525-832E-5D90-C98A-C6063F5AE49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421C0FE1-7D43-A6CB-B707-1E63308859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3500000">
                <a:off x="480743" y="3311698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CB3C26E9-857B-E9A7-7751-50AC8B93B67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72BD28F9-469C-22AF-7C8F-758989829B1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461E3726-FE4D-39B5-5FDD-11AECB1B517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" name="Rectangle 30">
                    <a:extLst>
                      <a:ext uri="{FF2B5EF4-FFF2-40B4-BE49-F238E27FC236}">
                        <a16:creationId xmlns:a16="http://schemas.microsoft.com/office/drawing/2014/main" id="{55D3AD5E-F699-B39E-1ACD-31FE8B94960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8" name="Rectangle 30">
                    <a:extLst>
                      <a:ext uri="{FF2B5EF4-FFF2-40B4-BE49-F238E27FC236}">
                        <a16:creationId xmlns:a16="http://schemas.microsoft.com/office/drawing/2014/main" id="{14A3AC03-73A8-179B-0255-F6595B030F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5BC7721D-A36D-C25E-F2FF-B08899CD46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63" name="Freeform: Shape 73">
                    <a:extLst>
                      <a:ext uri="{FF2B5EF4-FFF2-40B4-BE49-F238E27FC236}">
                        <a16:creationId xmlns:a16="http://schemas.microsoft.com/office/drawing/2014/main" id="{24FE16C1-456C-BE45-0DC5-B0632951C4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4" name="Freeform: Shape 74">
                    <a:extLst>
                      <a:ext uri="{FF2B5EF4-FFF2-40B4-BE49-F238E27FC236}">
                        <a16:creationId xmlns:a16="http://schemas.microsoft.com/office/drawing/2014/main" id="{E3694B78-817C-725C-E3FA-0EBB270DAA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D28E1246-F52C-0640-95BD-015F886124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0800000">
                <a:off x="555957" y="5230097"/>
                <a:ext cx="641183" cy="1069728"/>
                <a:chOff x="6484112" y="2967038"/>
                <a:chExt cx="641183" cy="1069728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654CE322-1ED4-48F8-A09B-F4D21B1524B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6808136" y="2967038"/>
                  <a:ext cx="317159" cy="932400"/>
                  <a:chOff x="6808136" y="2967038"/>
                  <a:chExt cx="317159" cy="932400"/>
                </a:xfrm>
              </p:grpSpPr>
              <p:sp>
                <p:nvSpPr>
                  <p:cNvPr id="58" name="Freeform 57">
                    <a:extLst>
                      <a:ext uri="{FF2B5EF4-FFF2-40B4-BE49-F238E27FC236}">
                        <a16:creationId xmlns:a16="http://schemas.microsoft.com/office/drawing/2014/main" id="{8B84CF30-E3E9-C0A1-D1EF-BCE3C73EE1E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808136" y="2967038"/>
                    <a:ext cx="159772" cy="710627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9" name="Freeform 58">
                    <a:extLst>
                      <a:ext uri="{FF2B5EF4-FFF2-40B4-BE49-F238E27FC236}">
                        <a16:creationId xmlns:a16="http://schemas.microsoft.com/office/drawing/2014/main" id="{53D1F963-F022-6FD5-F242-4EBFF537CC8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967908" y="2967038"/>
                    <a:ext cx="157387" cy="710627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60" name="Line 70">
                    <a:extLst>
                      <a:ext uri="{FF2B5EF4-FFF2-40B4-BE49-F238E27FC236}">
                        <a16:creationId xmlns:a16="http://schemas.microsoft.com/office/drawing/2014/main" id="{CF67ABB8-6B94-86EA-239A-03986A96908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6967908" y="2967038"/>
                    <a:ext cx="0" cy="932400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1A7A8F26-FCAA-BA92-E5E8-4CC86F715F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8900000" flipH="1">
                  <a:off x="6484112" y="3104366"/>
                  <a:ext cx="317159" cy="932400"/>
                  <a:chOff x="6808136" y="2967038"/>
                  <a:chExt cx="317159" cy="932400"/>
                </a:xfrm>
              </p:grpSpPr>
              <p:sp>
                <p:nvSpPr>
                  <p:cNvPr id="55" name="Freeform 68">
                    <a:extLst>
                      <a:ext uri="{FF2B5EF4-FFF2-40B4-BE49-F238E27FC236}">
                        <a16:creationId xmlns:a16="http://schemas.microsoft.com/office/drawing/2014/main" id="{0F8531EE-3F08-B345-5629-D105362C1EE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808136" y="2967038"/>
                    <a:ext cx="159772" cy="710627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6" name="Freeform 69">
                    <a:extLst>
                      <a:ext uri="{FF2B5EF4-FFF2-40B4-BE49-F238E27FC236}">
                        <a16:creationId xmlns:a16="http://schemas.microsoft.com/office/drawing/2014/main" id="{0A2F137C-AAF4-114A-2ACB-21D28BCDAE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967908" y="2967038"/>
                    <a:ext cx="157387" cy="710627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57" name="Line 70">
                    <a:extLst>
                      <a:ext uri="{FF2B5EF4-FFF2-40B4-BE49-F238E27FC236}">
                        <a16:creationId xmlns:a16="http://schemas.microsoft.com/office/drawing/2014/main" id="{9651D6D7-979D-F020-51EC-50B39BF8F82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6967908" y="2967038"/>
                    <a:ext cx="0" cy="932400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</p:grpSp>
        </p:grpSp>
      </p:grp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E833E4E-4232-FFDA-5020-37E4AD56D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66260" y="413987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itle 1">
            <a:extLst>
              <a:ext uri="{FF2B5EF4-FFF2-40B4-BE49-F238E27FC236}">
                <a16:creationId xmlns:a16="http://schemas.microsoft.com/office/drawing/2014/main" id="{C69B35B4-8267-15C0-DBC8-85F19005E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340" y="1143006"/>
            <a:ext cx="3703320" cy="27310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>
              <a:defRPr lang="en-US" sz="3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2F1F49DF-E0A4-2236-FD46-ECB7130CB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1700" y="4405674"/>
            <a:ext cx="4800600" cy="1309327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1350" cap="all" spc="75" baseline="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59702" y="6343956"/>
            <a:ext cx="1011998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394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0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4653F0-6B33-4C71-828A-C82AA6559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9141714" cy="4343401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3DFE91C-7345-DD86-AFC2-44F578231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486" y="4665421"/>
            <a:ext cx="8229600" cy="786384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B35AACE-B44B-CA08-96C2-71DD9C864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486" y="5623560"/>
            <a:ext cx="8229600" cy="548640"/>
          </a:xfrm>
        </p:spPr>
        <p:txBody>
          <a:bodyPr anchor="t">
            <a:noAutofit/>
          </a:bodyPr>
          <a:lstStyle>
            <a:lvl1pPr marL="0" indent="0" algn="ctr">
              <a:buNone/>
              <a:defRPr sz="1350" cap="all" spc="75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53CEB38-7674-CDA0-DA5F-9C3CB1645A0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6883" y="274319"/>
            <a:ext cx="8730234" cy="37947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cap="all" baseline="0">
                <a:latin typeface="Avenir Next LT Pro Light" panose="020B0304020202020204" pitchFamily="34" charset="77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cap="all" baseline="0">
                <a:latin typeface="Avenir Next LT Pro Light" panose="020B0304020202020204" pitchFamily="34" charset="77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cap="all" baseline="0">
                <a:latin typeface="Avenir Next LT Pro Light" panose="020B0304020202020204" pitchFamily="34" charset="77"/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96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Vector">
            <a:extLst>
              <a:ext uri="{FF2B5EF4-FFF2-40B4-BE49-F238E27FC236}">
                <a16:creationId xmlns:a16="http://schemas.microsoft.com/office/drawing/2014/main" id="{05BC5FEA-7AAF-F0C6-F596-0A63B8298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6025642" y="858838"/>
            <a:ext cx="1662113" cy="1177924"/>
            <a:chOff x="4987925" y="2840038"/>
            <a:chExt cx="2216150" cy="11779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F0F91CF-DA5C-92E6-E259-06EB35D02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90A6D5C-58C6-FEAD-68C8-24D2A3D56E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A90926D2-838C-FBAD-9106-B5A110A5B6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9" name="Freeform 68">
                  <a:extLst>
                    <a:ext uri="{FF2B5EF4-FFF2-40B4-BE49-F238E27FC236}">
                      <a16:creationId xmlns:a16="http://schemas.microsoft.com/office/drawing/2014/main" id="{CCAB97FA-3590-3E85-EC04-2D8629BF66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0" name="Freeform 69">
                  <a:extLst>
                    <a:ext uri="{FF2B5EF4-FFF2-40B4-BE49-F238E27FC236}">
                      <a16:creationId xmlns:a16="http://schemas.microsoft.com/office/drawing/2014/main" id="{857AF2EC-F313-8348-C809-81779327360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1" name="Line 70">
                  <a:extLst>
                    <a:ext uri="{FF2B5EF4-FFF2-40B4-BE49-F238E27FC236}">
                      <a16:creationId xmlns:a16="http://schemas.microsoft.com/office/drawing/2014/main" id="{BBDA2187-09E1-36CB-CC34-C2A68B7444E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C2789EB6-B58C-B0A4-96BE-1114C7775A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3" name="Freeform 68">
                  <a:extLst>
                    <a:ext uri="{FF2B5EF4-FFF2-40B4-BE49-F238E27FC236}">
                      <a16:creationId xmlns:a16="http://schemas.microsoft.com/office/drawing/2014/main" id="{52069191-F544-13F2-C808-AA9DE0883B1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4" name="Freeform 69">
                  <a:extLst>
                    <a:ext uri="{FF2B5EF4-FFF2-40B4-BE49-F238E27FC236}">
                      <a16:creationId xmlns:a16="http://schemas.microsoft.com/office/drawing/2014/main" id="{886F9107-7BA2-7341-3D65-956BBB0D537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5D813785-2AF4-1081-B91E-8A290C54B64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55E2131-6122-D702-6ACB-2368A1E59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47188C3-B888-04ED-88FD-00077E25E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8449" y="2339742"/>
            <a:ext cx="3642261" cy="15464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>
              <a:defRPr lang="en-US" sz="3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A7603D50-928A-CF87-EECC-DA89E7864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8449" y="4142852"/>
            <a:ext cx="3642261" cy="2029344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1350" cap="all" spc="75" baseline="0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8" name="Picture Placeholder 24">
            <a:extLst>
              <a:ext uri="{FF2B5EF4-FFF2-40B4-BE49-F238E27FC236}">
                <a16:creationId xmlns:a16="http://schemas.microsoft.com/office/drawing/2014/main" id="{ECD41283-05EB-5E8A-99FA-EF1E9F10D25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4597" y="233172"/>
            <a:ext cx="4162806" cy="63916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6" name="Footer Placeholder 7">
            <a:extLst>
              <a:ext uri="{FF2B5EF4-FFF2-40B4-BE49-F238E27FC236}">
                <a16:creationId xmlns:a16="http://schemas.microsoft.com/office/drawing/2014/main" id="{98746AF5-45F6-8A1D-B9A2-A5E96DA07A8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8449" y="6338704"/>
            <a:ext cx="155286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27" name="Date Placeholder 6">
            <a:extLst>
              <a:ext uri="{FF2B5EF4-FFF2-40B4-BE49-F238E27FC236}">
                <a16:creationId xmlns:a16="http://schemas.microsoft.com/office/drawing/2014/main" id="{3CDB4CF3-D437-A576-6D88-391341E6619F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7304371" y="6338704"/>
            <a:ext cx="104443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28" name="Slide Number Placeholder 8">
            <a:extLst>
              <a:ext uri="{FF2B5EF4-FFF2-40B4-BE49-F238E27FC236}">
                <a16:creationId xmlns:a16="http://schemas.microsoft.com/office/drawing/2014/main" id="{D691BA2D-39A6-C5EA-8537-54C0F1EDC1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48805" y="6342302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8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303A30A-E163-EC69-BC74-DBBB57D2D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09647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546" y="685805"/>
            <a:ext cx="4320540" cy="29254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3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1689" y="4142852"/>
            <a:ext cx="4320539" cy="2029344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350" cap="all" spc="75" baseline="0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5" name="Picture Placeholder 24">
            <a:extLst>
              <a:ext uri="{FF2B5EF4-FFF2-40B4-BE49-F238E27FC236}">
                <a16:creationId xmlns:a16="http://schemas.microsoft.com/office/drawing/2014/main" id="{CEBB28F2-4B93-B449-3651-1A13235A406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4597" y="233172"/>
            <a:ext cx="3497580" cy="63916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A012170-4B32-903F-0861-DB263F28C32E}"/>
              </a:ext>
            </a:extLst>
          </p:cNvPr>
          <p:cNvCxnSpPr>
            <a:cxnSpLocks/>
          </p:cNvCxnSpPr>
          <p:nvPr userDrawn="1"/>
        </p:nvCxnSpPr>
        <p:spPr>
          <a:xfrm>
            <a:off x="4447127" y="3877056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8546" y="6343956"/>
            <a:ext cx="22608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14163" y="6343956"/>
            <a:ext cx="1106372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52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Vector">
            <a:extLst>
              <a:ext uri="{FF2B5EF4-FFF2-40B4-BE49-F238E27FC236}">
                <a16:creationId xmlns:a16="http://schemas.microsoft.com/office/drawing/2014/main" id="{2D6E1CE8-4390-5ACE-1DD7-69C044B38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1480090" y="49440"/>
            <a:ext cx="1662113" cy="1177924"/>
            <a:chOff x="4987925" y="2840038"/>
            <a:chExt cx="2216150" cy="117792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229E3A5-61F4-8686-47E6-23AA4BA88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E856271-928E-846B-40C6-6722B0F71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DAAEDEF-71AF-EADA-0548-E25C605A8F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6" name="Freeform 68">
                  <a:extLst>
                    <a:ext uri="{FF2B5EF4-FFF2-40B4-BE49-F238E27FC236}">
                      <a16:creationId xmlns:a16="http://schemas.microsoft.com/office/drawing/2014/main" id="{5EE50072-C4FB-0181-60E5-434A03ED13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7" name="Freeform 69">
                  <a:extLst>
                    <a:ext uri="{FF2B5EF4-FFF2-40B4-BE49-F238E27FC236}">
                      <a16:creationId xmlns:a16="http://schemas.microsoft.com/office/drawing/2014/main" id="{68EBE8D7-3188-E72D-5F72-28D808D755B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8" name="Line 70">
                  <a:extLst>
                    <a:ext uri="{FF2B5EF4-FFF2-40B4-BE49-F238E27FC236}">
                      <a16:creationId xmlns:a16="http://schemas.microsoft.com/office/drawing/2014/main" id="{D1EF8C51-DD1D-E2EF-691E-3A7AF07DD4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2DB78EC-1B67-FA19-9EC4-3F3CCB2547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3" name="Freeform 68">
                  <a:extLst>
                    <a:ext uri="{FF2B5EF4-FFF2-40B4-BE49-F238E27FC236}">
                      <a16:creationId xmlns:a16="http://schemas.microsoft.com/office/drawing/2014/main" id="{4E17A2ED-C8D3-9216-DC04-61913804B8A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4" name="Freeform 69">
                  <a:extLst>
                    <a:ext uri="{FF2B5EF4-FFF2-40B4-BE49-F238E27FC236}">
                      <a16:creationId xmlns:a16="http://schemas.microsoft.com/office/drawing/2014/main" id="{55D467ED-D0EE-8D50-0125-5B3493E6E87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BD34E8D5-1825-4F71-AD4E-312BFCBBA6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D866302-BF6C-48AB-E342-856659146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0029" y="0"/>
            <a:ext cx="4572000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5659DA3C-D7CD-154F-F462-687885B1F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154268"/>
            <a:ext cx="3642261" cy="17319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>
              <a:defRPr lang="en-US" sz="3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D145525-9A2E-54DF-B47A-74AFF1644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142852"/>
            <a:ext cx="3642261" cy="2029344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1350" cap="all" spc="75" baseline="0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B06B9EBB-080E-1157-1D8D-295A6B2431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57200" y="6338704"/>
            <a:ext cx="155286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0286A2F7-FABC-71C8-AB4B-75C59CDB94A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733122" y="6338704"/>
            <a:ext cx="104443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7D89BBA-1AAB-50AB-2746-4785C08524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777556" y="6342302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24EDDD8-4D74-1A47-643C-D82EABD1F2E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774626" y="233172"/>
            <a:ext cx="4162806" cy="63916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9952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48936A6-5AD1-3BAA-0E1C-26F101C0CE57}"/>
              </a:ext>
            </a:extLst>
          </p:cNvPr>
          <p:cNvGrpSpPr/>
          <p:nvPr/>
        </p:nvGrpSpPr>
        <p:grpSpPr>
          <a:xfrm flipH="1">
            <a:off x="6265069" y="531607"/>
            <a:ext cx="2878931" cy="6520778"/>
            <a:chOff x="192855" y="531607"/>
            <a:chExt cx="3838575" cy="652077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E3A6E3B-83BB-9A86-3792-EE3988311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83418" y="-158956"/>
              <a:ext cx="2457450" cy="3838575"/>
              <a:chOff x="587376" y="280988"/>
              <a:chExt cx="2457450" cy="3838575"/>
            </a:xfrm>
          </p:grpSpPr>
          <p:sp>
            <p:nvSpPr>
              <p:cNvPr id="31" name="Freeform 64">
                <a:extLst>
                  <a:ext uri="{FF2B5EF4-FFF2-40B4-BE49-F238E27FC236}">
                    <a16:creationId xmlns:a16="http://schemas.microsoft.com/office/drawing/2014/main" id="{974A589A-E9FD-5B47-24E6-9BBF097848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2" name="Freeform 81">
                <a:extLst>
                  <a:ext uri="{FF2B5EF4-FFF2-40B4-BE49-F238E27FC236}">
                    <a16:creationId xmlns:a16="http://schemas.microsoft.com/office/drawing/2014/main" id="{CD25188F-AFA7-9958-58C3-5D5C4D93F1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3" name="Freeform 61">
                <a:extLst>
                  <a:ext uri="{FF2B5EF4-FFF2-40B4-BE49-F238E27FC236}">
                    <a16:creationId xmlns:a16="http://schemas.microsoft.com/office/drawing/2014/main" id="{C0A6B43C-99E8-59DC-14CF-A2CB6D968A1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043F61E2-B983-1873-3BD6-12FE80D8D0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5" name="Freeform 84">
                <a:extLst>
                  <a:ext uri="{FF2B5EF4-FFF2-40B4-BE49-F238E27FC236}">
                    <a16:creationId xmlns:a16="http://schemas.microsoft.com/office/drawing/2014/main" id="{AB510376-B3F7-1709-3EEC-61F10B96F0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6" name="Freeform 87">
                <a:extLst>
                  <a:ext uri="{FF2B5EF4-FFF2-40B4-BE49-F238E27FC236}">
                    <a16:creationId xmlns:a16="http://schemas.microsoft.com/office/drawing/2014/main" id="{03C9E100-1903-DC94-F8B6-170F94C004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60">
                <a:extLst>
                  <a:ext uri="{FF2B5EF4-FFF2-40B4-BE49-F238E27FC236}">
                    <a16:creationId xmlns:a16="http://schemas.microsoft.com/office/drawing/2014/main" id="{4FE5C4D6-B1C4-491E-FB04-BA2C91FC77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59">
                <a:extLst>
                  <a:ext uri="{FF2B5EF4-FFF2-40B4-BE49-F238E27FC236}">
                    <a16:creationId xmlns:a16="http://schemas.microsoft.com/office/drawing/2014/main" id="{40EADD1D-D5C1-863A-4D81-803E7CF10E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2">
                <a:extLst>
                  <a:ext uri="{FF2B5EF4-FFF2-40B4-BE49-F238E27FC236}">
                    <a16:creationId xmlns:a16="http://schemas.microsoft.com/office/drawing/2014/main" id="{43EC2631-7DF3-3965-621D-9DAC97A273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65">
                <a:extLst>
                  <a:ext uri="{FF2B5EF4-FFF2-40B4-BE49-F238E27FC236}">
                    <a16:creationId xmlns:a16="http://schemas.microsoft.com/office/drawing/2014/main" id="{7E73645E-6884-1473-72C1-BEA214C54E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79">
                <a:extLst>
                  <a:ext uri="{FF2B5EF4-FFF2-40B4-BE49-F238E27FC236}">
                    <a16:creationId xmlns:a16="http://schemas.microsoft.com/office/drawing/2014/main" id="{4DF9F96A-CD0D-6405-8DCC-34A8C55182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82">
                <a:extLst>
                  <a:ext uri="{FF2B5EF4-FFF2-40B4-BE49-F238E27FC236}">
                    <a16:creationId xmlns:a16="http://schemas.microsoft.com/office/drawing/2014/main" id="{BFBBE1C9-059F-AD9A-9C52-B2C9319785D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85">
                <a:extLst>
                  <a:ext uri="{FF2B5EF4-FFF2-40B4-BE49-F238E27FC236}">
                    <a16:creationId xmlns:a16="http://schemas.microsoft.com/office/drawing/2014/main" id="{08408D77-8187-7221-E7DF-B1DAD699CB8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C7505077-4A1B-0050-E868-5D0EA8ABF6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F6EBF04F-A7A8-05C3-AE07-AB8CF92B02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6" name="Line 63">
                  <a:extLst>
                    <a:ext uri="{FF2B5EF4-FFF2-40B4-BE49-F238E27FC236}">
                      <a16:creationId xmlns:a16="http://schemas.microsoft.com/office/drawing/2014/main" id="{04662D0E-D73B-29DD-2017-B725B2C354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7" name="Line 66">
                  <a:extLst>
                    <a:ext uri="{FF2B5EF4-FFF2-40B4-BE49-F238E27FC236}">
                      <a16:creationId xmlns:a16="http://schemas.microsoft.com/office/drawing/2014/main" id="{93E498CF-9CEA-0339-3766-2989331917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8" name="Line 67">
                  <a:extLst>
                    <a:ext uri="{FF2B5EF4-FFF2-40B4-BE49-F238E27FC236}">
                      <a16:creationId xmlns:a16="http://schemas.microsoft.com/office/drawing/2014/main" id="{B59B2836-F2EE-CE96-0A97-0B77CAF295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9" name="Line 80">
                  <a:extLst>
                    <a:ext uri="{FF2B5EF4-FFF2-40B4-BE49-F238E27FC236}">
                      <a16:creationId xmlns:a16="http://schemas.microsoft.com/office/drawing/2014/main" id="{46301D95-FA8B-1D4C-899E-399A13DE47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0" name="Line 83">
                  <a:extLst>
                    <a:ext uri="{FF2B5EF4-FFF2-40B4-BE49-F238E27FC236}">
                      <a16:creationId xmlns:a16="http://schemas.microsoft.com/office/drawing/2014/main" id="{5B6E8AD1-A6DF-CD2D-C361-79AF775B20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1" name="Line 86">
                  <a:extLst>
                    <a:ext uri="{FF2B5EF4-FFF2-40B4-BE49-F238E27FC236}">
                      <a16:creationId xmlns:a16="http://schemas.microsoft.com/office/drawing/2014/main" id="{221B60C8-5B47-B528-C059-E8DDBB5391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2" name="Line 89">
                  <a:extLst>
                    <a:ext uri="{FF2B5EF4-FFF2-40B4-BE49-F238E27FC236}">
                      <a16:creationId xmlns:a16="http://schemas.microsoft.com/office/drawing/2014/main" id="{08013A5E-772E-36FE-53E3-833C77926C0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5B4FBBD-7B8B-D444-8216-55E9C910E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V="1">
              <a:off x="917093" y="3213810"/>
              <a:ext cx="2457450" cy="3838575"/>
              <a:chOff x="587376" y="280988"/>
              <a:chExt cx="2457450" cy="3838575"/>
            </a:xfrm>
          </p:grpSpPr>
          <p:sp>
            <p:nvSpPr>
              <p:cNvPr id="9" name="Freeform 64">
                <a:extLst>
                  <a:ext uri="{FF2B5EF4-FFF2-40B4-BE49-F238E27FC236}">
                    <a16:creationId xmlns:a16="http://schemas.microsoft.com/office/drawing/2014/main" id="{5C19CD0E-5318-255F-E838-2ADC9380FD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" name="Freeform 81">
                <a:extLst>
                  <a:ext uri="{FF2B5EF4-FFF2-40B4-BE49-F238E27FC236}">
                    <a16:creationId xmlns:a16="http://schemas.microsoft.com/office/drawing/2014/main" id="{270D86CD-ADC7-3CC5-1FBD-3581CC49D1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" name="Freeform 61">
                <a:extLst>
                  <a:ext uri="{FF2B5EF4-FFF2-40B4-BE49-F238E27FC236}">
                    <a16:creationId xmlns:a16="http://schemas.microsoft.com/office/drawing/2014/main" id="{7FF30766-FBEB-0720-1665-012ECAF190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2" name="Freeform 78">
                <a:extLst>
                  <a:ext uri="{FF2B5EF4-FFF2-40B4-BE49-F238E27FC236}">
                    <a16:creationId xmlns:a16="http://schemas.microsoft.com/office/drawing/2014/main" id="{A0E40364-C8A5-C36C-BA2D-427A86E064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3" name="Freeform 84">
                <a:extLst>
                  <a:ext uri="{FF2B5EF4-FFF2-40B4-BE49-F238E27FC236}">
                    <a16:creationId xmlns:a16="http://schemas.microsoft.com/office/drawing/2014/main" id="{18CF6CE1-5AA4-B571-95AE-F36725808D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4" name="Freeform 87">
                <a:extLst>
                  <a:ext uri="{FF2B5EF4-FFF2-40B4-BE49-F238E27FC236}">
                    <a16:creationId xmlns:a16="http://schemas.microsoft.com/office/drawing/2014/main" id="{6ADB8D01-0B04-0026-0E2B-F0DB0BB062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5" name="Freeform 60">
                <a:extLst>
                  <a:ext uri="{FF2B5EF4-FFF2-40B4-BE49-F238E27FC236}">
                    <a16:creationId xmlns:a16="http://schemas.microsoft.com/office/drawing/2014/main" id="{699C5BAF-6BFD-5547-ACED-D1DACA7CC3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6" name="Freeform 59">
                <a:extLst>
                  <a:ext uri="{FF2B5EF4-FFF2-40B4-BE49-F238E27FC236}">
                    <a16:creationId xmlns:a16="http://schemas.microsoft.com/office/drawing/2014/main" id="{92EE2308-8641-C007-7BEB-6E3B086D0B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7" name="Freeform 62">
                <a:extLst>
                  <a:ext uri="{FF2B5EF4-FFF2-40B4-BE49-F238E27FC236}">
                    <a16:creationId xmlns:a16="http://schemas.microsoft.com/office/drawing/2014/main" id="{EB8ADEA1-C675-2640-A7E3-D47A671E7D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8" name="Freeform 65">
                <a:extLst>
                  <a:ext uri="{FF2B5EF4-FFF2-40B4-BE49-F238E27FC236}">
                    <a16:creationId xmlns:a16="http://schemas.microsoft.com/office/drawing/2014/main" id="{56D50B45-8863-46D4-967C-2E7F51A89E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9" name="Freeform 79">
                <a:extLst>
                  <a:ext uri="{FF2B5EF4-FFF2-40B4-BE49-F238E27FC236}">
                    <a16:creationId xmlns:a16="http://schemas.microsoft.com/office/drawing/2014/main" id="{A7B565FE-73FF-92CC-53B0-13D70A5F95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0" name="Freeform 82">
                <a:extLst>
                  <a:ext uri="{FF2B5EF4-FFF2-40B4-BE49-F238E27FC236}">
                    <a16:creationId xmlns:a16="http://schemas.microsoft.com/office/drawing/2014/main" id="{93D9959E-4E2D-E1F6-A98C-0E11FB5166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1" name="Freeform 85">
                <a:extLst>
                  <a:ext uri="{FF2B5EF4-FFF2-40B4-BE49-F238E27FC236}">
                    <a16:creationId xmlns:a16="http://schemas.microsoft.com/office/drawing/2014/main" id="{D89311D4-A295-E007-51D1-5D57C3FACD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2" name="Freeform 88">
                <a:extLst>
                  <a:ext uri="{FF2B5EF4-FFF2-40B4-BE49-F238E27FC236}">
                    <a16:creationId xmlns:a16="http://schemas.microsoft.com/office/drawing/2014/main" id="{384CB8B6-A246-A443-723D-86C656609C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8B2DDAA7-EA13-A30E-5632-7A7A2EEDD8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24" name="Line 63">
                  <a:extLst>
                    <a:ext uri="{FF2B5EF4-FFF2-40B4-BE49-F238E27FC236}">
                      <a16:creationId xmlns:a16="http://schemas.microsoft.com/office/drawing/2014/main" id="{C1637B0E-F8C5-940A-9DEF-1D8E4BD1EFB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5" name="Line 66">
                  <a:extLst>
                    <a:ext uri="{FF2B5EF4-FFF2-40B4-BE49-F238E27FC236}">
                      <a16:creationId xmlns:a16="http://schemas.microsoft.com/office/drawing/2014/main" id="{EE946A0E-C9CC-B6A2-3A75-362C8CF50B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6" name="Line 67">
                  <a:extLst>
                    <a:ext uri="{FF2B5EF4-FFF2-40B4-BE49-F238E27FC236}">
                      <a16:creationId xmlns:a16="http://schemas.microsoft.com/office/drawing/2014/main" id="{69EE650D-82F1-A908-AD16-4ED9299A21D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7" name="Line 80">
                  <a:extLst>
                    <a:ext uri="{FF2B5EF4-FFF2-40B4-BE49-F238E27FC236}">
                      <a16:creationId xmlns:a16="http://schemas.microsoft.com/office/drawing/2014/main" id="{DDB75CCD-597F-89A3-06CB-D68894D034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8" name="Line 83">
                  <a:extLst>
                    <a:ext uri="{FF2B5EF4-FFF2-40B4-BE49-F238E27FC236}">
                      <a16:creationId xmlns:a16="http://schemas.microsoft.com/office/drawing/2014/main" id="{F1663D89-9FCF-65CF-36A9-E4E7E7D90CF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9" name="Line 86">
                  <a:extLst>
                    <a:ext uri="{FF2B5EF4-FFF2-40B4-BE49-F238E27FC236}">
                      <a16:creationId xmlns:a16="http://schemas.microsoft.com/office/drawing/2014/main" id="{BA4065E7-A596-4F4D-8EFC-C7237207FF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0" name="Line 89">
                  <a:extLst>
                    <a:ext uri="{FF2B5EF4-FFF2-40B4-BE49-F238E27FC236}">
                      <a16:creationId xmlns:a16="http://schemas.microsoft.com/office/drawing/2014/main" id="{66A5DBF4-31E6-D9E7-9ACF-6E9E07FF22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9486" y="1417672"/>
            <a:ext cx="5932170" cy="47545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5250" dirty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9486" y="137389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0447" y="137389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137389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8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C08E8F-21C4-BDA0-1FEA-E51B8E9CB351}"/>
              </a:ext>
            </a:extLst>
          </p:cNvPr>
          <p:cNvGrpSpPr/>
          <p:nvPr/>
        </p:nvGrpSpPr>
        <p:grpSpPr>
          <a:xfrm flipH="1">
            <a:off x="7305313" y="457965"/>
            <a:ext cx="1670906" cy="5970551"/>
            <a:chOff x="9740417" y="457964"/>
            <a:chExt cx="2227875" cy="597055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5EDA3F-843D-ADBB-966A-DB1A2A516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9757063" y="457964"/>
              <a:ext cx="2211229" cy="2707415"/>
              <a:chOff x="9728105" y="457964"/>
              <a:chExt cx="2211229" cy="2707415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61B5AC1E-4E60-E55C-F99A-C82C820F57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95710207-8E92-8065-A970-1DD14538E1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42F4499F-CCFF-BE52-2AE4-5B68AED9B3B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A8FAE142-A102-E457-095D-59B239E498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0">
                    <a:extLst>
                      <a:ext uri="{FF2B5EF4-FFF2-40B4-BE49-F238E27FC236}">
                        <a16:creationId xmlns:a16="http://schemas.microsoft.com/office/drawing/2014/main" id="{FE818EA7-840E-B523-CA43-BE90E3B561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7" name="Rectangle 30">
                    <a:extLst>
                      <a:ext uri="{FF2B5EF4-FFF2-40B4-BE49-F238E27FC236}">
                        <a16:creationId xmlns:a16="http://schemas.microsoft.com/office/drawing/2014/main" id="{DBDA4452-94B1-8350-4FDB-EFB58824F80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2B2F4B6F-70DB-7396-B99F-C4E444D9B4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32" name="Freeform: Shape 57">
                    <a:extLst>
                      <a:ext uri="{FF2B5EF4-FFF2-40B4-BE49-F238E27FC236}">
                        <a16:creationId xmlns:a16="http://schemas.microsoft.com/office/drawing/2014/main" id="{8BDDCFCA-0EF1-29B9-00F4-A588AF40008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" name="Freeform: Shape 58">
                    <a:extLst>
                      <a:ext uri="{FF2B5EF4-FFF2-40B4-BE49-F238E27FC236}">
                        <a16:creationId xmlns:a16="http://schemas.microsoft.com/office/drawing/2014/main" id="{AC0DFEA6-DB81-94B0-E975-1C49757EA9E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AF59F6E7-21D4-8707-43CA-087E19578E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4A38BAEA-44BA-7155-9C72-9138317A1FE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28" name="Freeform 68">
                    <a:extLst>
                      <a:ext uri="{FF2B5EF4-FFF2-40B4-BE49-F238E27FC236}">
                        <a16:creationId xmlns:a16="http://schemas.microsoft.com/office/drawing/2014/main" id="{0BAF2DD0-AD60-8573-53DB-993D86BAA5B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29" name="Freeform 69">
                    <a:extLst>
                      <a:ext uri="{FF2B5EF4-FFF2-40B4-BE49-F238E27FC236}">
                        <a16:creationId xmlns:a16="http://schemas.microsoft.com/office/drawing/2014/main" id="{520062C7-8B68-E834-D399-30EEC999AAA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27" name="Line 70">
                  <a:extLst>
                    <a:ext uri="{FF2B5EF4-FFF2-40B4-BE49-F238E27FC236}">
                      <a16:creationId xmlns:a16="http://schemas.microsoft.com/office/drawing/2014/main" id="{103C961E-7827-DB34-96BE-56C18B33C8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831D031-9B96-5A75-6664-93344812D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V="1">
              <a:off x="9740417" y="3721100"/>
              <a:ext cx="2211229" cy="2707415"/>
              <a:chOff x="9728105" y="457964"/>
              <a:chExt cx="2211229" cy="2707415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4126BE9-9F7A-9AF0-5260-9775155298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8906F989-CBC1-B62D-2528-65CA7B1A5C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1466E447-0F70-081B-1290-B8EE7C029D3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23D0125F-AA06-77AC-1A70-35B4C3D151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Rectangle 30">
                    <a:extLst>
                      <a:ext uri="{FF2B5EF4-FFF2-40B4-BE49-F238E27FC236}">
                        <a16:creationId xmlns:a16="http://schemas.microsoft.com/office/drawing/2014/main" id="{9FB536AB-CC9D-EF43-764A-BDA6D35363F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3" name="Rectangle 30">
                    <a:extLst>
                      <a:ext uri="{FF2B5EF4-FFF2-40B4-BE49-F238E27FC236}">
                        <a16:creationId xmlns:a16="http://schemas.microsoft.com/office/drawing/2014/main" id="{27BCD93A-F6D3-B4BB-B4BD-3FB7B22982B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5914B0F9-E206-61B3-B94D-29E2B9E950B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8" name="Freeform: Shape 141">
                    <a:extLst>
                      <a:ext uri="{FF2B5EF4-FFF2-40B4-BE49-F238E27FC236}">
                        <a16:creationId xmlns:a16="http://schemas.microsoft.com/office/drawing/2014/main" id="{BE2287FA-B742-96AC-20EE-A120A175A7E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" name="Freeform: Shape 142">
                    <a:extLst>
                      <a:ext uri="{FF2B5EF4-FFF2-40B4-BE49-F238E27FC236}">
                        <a16:creationId xmlns:a16="http://schemas.microsoft.com/office/drawing/2014/main" id="{ABD4CB87-7C84-CA5E-440C-0DBE244031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CB2077E-0279-E8FA-B509-2228C725C1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B0BEA08B-F521-4923-A6BD-8D20C50809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4" name="Freeform 68">
                    <a:extLst>
                      <a:ext uri="{FF2B5EF4-FFF2-40B4-BE49-F238E27FC236}">
                        <a16:creationId xmlns:a16="http://schemas.microsoft.com/office/drawing/2014/main" id="{2EAC3EE0-4EEF-A6CF-D309-75B294E64DA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5" name="Freeform 69">
                    <a:extLst>
                      <a:ext uri="{FF2B5EF4-FFF2-40B4-BE49-F238E27FC236}">
                        <a16:creationId xmlns:a16="http://schemas.microsoft.com/office/drawing/2014/main" id="{7F448550-8EAB-AA60-AB70-359190C846A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7E2CFC90-E41C-9543-B005-9373338400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B9571A4-6852-2595-903A-1B4CA40FC353}"/>
              </a:ext>
            </a:extLst>
          </p:cNvPr>
          <p:cNvCxnSpPr>
            <a:cxnSpLocks/>
          </p:cNvCxnSpPr>
          <p:nvPr userDrawn="1"/>
        </p:nvCxnSpPr>
        <p:spPr>
          <a:xfrm>
            <a:off x="535781" y="2494921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685801"/>
            <a:ext cx="6172200" cy="1532787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000"/>
            </a:lvl1pPr>
          </a:lstStyle>
          <a:p>
            <a:r>
              <a:rPr lang="en-US"/>
              <a:t>Agenda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9486" y="2771256"/>
            <a:ext cx="6169915" cy="3252513"/>
          </a:xfrm>
        </p:spPr>
        <p:txBody>
          <a:bodyPr>
            <a:noAutofit/>
          </a:bodyPr>
          <a:lstStyle>
            <a:lvl1pPr marL="257175" indent="-257175">
              <a:lnSpc>
                <a:spcPct val="130000"/>
              </a:lnSpc>
              <a:buFont typeface="+mj-lt"/>
              <a:buAutoNum type="arabicPeriod"/>
              <a:defRPr sz="1350" cap="all" baseline="0"/>
            </a:lvl1pPr>
            <a:lvl2pPr marL="428625" indent="-257175">
              <a:buFont typeface="+mj-lt"/>
              <a:buAutoNum type="alphaLcPeriod"/>
              <a:defRPr sz="1350" cap="all"/>
            </a:lvl2pPr>
            <a:lvl3pPr marL="600075" indent="-257175">
              <a:buFont typeface="+mj-lt"/>
              <a:buAutoNum type="romanLcPeriod"/>
              <a:defRPr sz="1350" cap="all"/>
            </a:lvl3pPr>
            <a:lvl4pPr marL="771525" indent="-257175">
              <a:buFont typeface="+mj-lt"/>
              <a:buAutoNum type="arabicParenR"/>
              <a:defRPr sz="1350" cap="all"/>
            </a:lvl4pPr>
            <a:lvl5pPr marL="942975" indent="-257175">
              <a:buFont typeface="+mj-lt"/>
              <a:buAutoNum type="alphaLcParenR"/>
              <a:defRPr sz="1350" cap="all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07495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02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40CC6F6-0F36-4E6D-DC3B-944BDE9BB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431822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337ACC-66A8-D3EE-ADA8-E5899EA2C0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4028" y="685801"/>
            <a:ext cx="4788200" cy="1532787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000"/>
            </a:lvl1pPr>
          </a:lstStyle>
          <a:p>
            <a:r>
              <a:rPr lang="en-US"/>
              <a:t>Agenda</a:t>
            </a:r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15B18755-94AA-6BC3-BF5F-5FBE9DCD3CC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7151" y="233172"/>
            <a:ext cx="3017520" cy="63916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828F05-5102-DECF-D23D-45D10DF04ED1}"/>
              </a:ext>
            </a:extLst>
          </p:cNvPr>
          <p:cNvCxnSpPr>
            <a:cxnSpLocks/>
          </p:cNvCxnSpPr>
          <p:nvPr userDrawn="1"/>
        </p:nvCxnSpPr>
        <p:spPr>
          <a:xfrm>
            <a:off x="3972609" y="2494921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9B592AC5-89CD-4A5B-6EC1-2622ED92A8B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96313" y="2771256"/>
            <a:ext cx="4788200" cy="3252513"/>
          </a:xfrm>
        </p:spPr>
        <p:txBody>
          <a:bodyPr>
            <a:noAutofit/>
          </a:bodyPr>
          <a:lstStyle>
            <a:lvl1pPr marL="257175" indent="-257175">
              <a:lnSpc>
                <a:spcPct val="130000"/>
              </a:lnSpc>
              <a:buFont typeface="+mj-lt"/>
              <a:buAutoNum type="arabicPeriod"/>
              <a:defRPr sz="1350" cap="all" baseline="0"/>
            </a:lvl1pPr>
            <a:lvl2pPr marL="428625" indent="-257175">
              <a:buFont typeface="+mj-lt"/>
              <a:buAutoNum type="alphaLcPeriod"/>
              <a:defRPr sz="1350" cap="all"/>
            </a:lvl2pPr>
            <a:lvl3pPr marL="600075" indent="-257175">
              <a:buFont typeface="+mj-lt"/>
              <a:buAutoNum type="romanLcPeriod"/>
              <a:defRPr sz="1350" cap="all"/>
            </a:lvl3pPr>
            <a:lvl4pPr marL="771525" indent="-257175">
              <a:buFont typeface="+mj-lt"/>
              <a:buAutoNum type="arabicParenR"/>
              <a:defRPr sz="1350" cap="all"/>
            </a:lvl4pPr>
            <a:lvl5pPr marL="942975" indent="-257175">
              <a:buFont typeface="+mj-lt"/>
              <a:buAutoNum type="alphaLcParenR"/>
              <a:defRPr sz="1350" cap="all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94029" y="6343956"/>
            <a:ext cx="223905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51915" y="6343956"/>
            <a:ext cx="1164831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90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>
            <a:extLst>
              <a:ext uri="{FF2B5EF4-FFF2-40B4-BE49-F238E27FC236}">
                <a16:creationId xmlns:a16="http://schemas.microsoft.com/office/drawing/2014/main" id="{218FBE0F-9B63-6A71-94B1-0F594CAF611D}"/>
              </a:ext>
            </a:extLst>
          </p:cNvPr>
          <p:cNvGrpSpPr/>
          <p:nvPr/>
        </p:nvGrpSpPr>
        <p:grpSpPr>
          <a:xfrm rot="2700000">
            <a:off x="7812427" y="4715803"/>
            <a:ext cx="633413" cy="1396604"/>
            <a:chOff x="5959192" y="333389"/>
            <a:chExt cx="633413" cy="1862138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15FF1AEF-EA93-71FD-09DD-2D65CBDC09D9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68" name="Freeform 68">
                <a:extLst>
                  <a:ext uri="{FF2B5EF4-FFF2-40B4-BE49-F238E27FC236}">
                    <a16:creationId xmlns:a16="http://schemas.microsoft.com/office/drawing/2014/main" id="{CE3B7C33-3CEA-C7DC-6D9B-1B19D283EA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9" name="Freeform 69">
                <a:extLst>
                  <a:ext uri="{FF2B5EF4-FFF2-40B4-BE49-F238E27FC236}">
                    <a16:creationId xmlns:a16="http://schemas.microsoft.com/office/drawing/2014/main" id="{44E07912-E7DB-41E1-BBB5-E914477D2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67" name="Line 70">
              <a:extLst>
                <a:ext uri="{FF2B5EF4-FFF2-40B4-BE49-F238E27FC236}">
                  <a16:creationId xmlns:a16="http://schemas.microsoft.com/office/drawing/2014/main" id="{0679C784-04BA-6538-188E-E570BFAA79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4EE5BC5-2282-EF22-2D27-9605690AD2F9}"/>
              </a:ext>
            </a:extLst>
          </p:cNvPr>
          <p:cNvGrpSpPr/>
          <p:nvPr/>
        </p:nvGrpSpPr>
        <p:grpSpPr>
          <a:xfrm>
            <a:off x="809626" y="649305"/>
            <a:ext cx="523538" cy="1372591"/>
            <a:chOff x="1079500" y="649304"/>
            <a:chExt cx="698051" cy="1372591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28D3B3C-3AE0-8ED5-280F-D333F02F1258}"/>
                </a:ext>
              </a:extLst>
            </p:cNvPr>
            <p:cNvSpPr/>
            <p:nvPr/>
          </p:nvSpPr>
          <p:spPr>
            <a:xfrm>
              <a:off x="1437136" y="649304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sz="1350">
                <a:solidFill>
                  <a:schemeClr val="tx1"/>
                </a:solidFill>
              </a:endParaRPr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FEF8264A-5687-D010-2ECD-9D58025DB73F}"/>
                </a:ext>
              </a:extLst>
            </p:cNvPr>
            <p:cNvGrpSpPr/>
            <p:nvPr/>
          </p:nvGrpSpPr>
          <p:grpSpPr>
            <a:xfrm rot="10800000">
              <a:off x="1079500" y="952167"/>
              <a:ext cx="641184" cy="1069728"/>
              <a:chOff x="6484111" y="2967038"/>
              <a:chExt cx="641184" cy="1069728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0A8F3A8-A2DC-5ADC-4FD9-393659D891DE}"/>
                  </a:ext>
                </a:extLst>
              </p:cNvPr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78" name="Freeform 68">
                  <a:extLst>
                    <a:ext uri="{FF2B5EF4-FFF2-40B4-BE49-F238E27FC236}">
                      <a16:creationId xmlns:a16="http://schemas.microsoft.com/office/drawing/2014/main" id="{0B7D5584-0C9B-A0CD-A775-8C759CBAC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9" name="Freeform 69">
                  <a:extLst>
                    <a:ext uri="{FF2B5EF4-FFF2-40B4-BE49-F238E27FC236}">
                      <a16:creationId xmlns:a16="http://schemas.microsoft.com/office/drawing/2014/main" id="{5FAFBF8A-D6D3-F82D-B4E1-5D0E1DE822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80" name="Line 70">
                  <a:extLst>
                    <a:ext uri="{FF2B5EF4-FFF2-40B4-BE49-F238E27FC236}">
                      <a16:creationId xmlns:a16="http://schemas.microsoft.com/office/drawing/2014/main" id="{6D9602E0-52EF-81E6-73A3-E6F3B2521F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B72D4C62-7F4E-3C19-F030-759BBCC73ADD}"/>
                  </a:ext>
                </a:extLst>
              </p:cNvPr>
              <p:cNvGrpSpPr/>
              <p:nvPr/>
            </p:nvGrpSpPr>
            <p:grpSpPr>
              <a:xfrm rot="18900000" flipH="1">
                <a:off x="6484111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75" name="Freeform 68">
                  <a:extLst>
                    <a:ext uri="{FF2B5EF4-FFF2-40B4-BE49-F238E27FC236}">
                      <a16:creationId xmlns:a16="http://schemas.microsoft.com/office/drawing/2014/main" id="{9B64F73D-DDBE-F99D-B5A4-E2031361D6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6" name="Freeform 69">
                  <a:extLst>
                    <a:ext uri="{FF2B5EF4-FFF2-40B4-BE49-F238E27FC236}">
                      <a16:creationId xmlns:a16="http://schemas.microsoft.com/office/drawing/2014/main" id="{BB633787-0233-D377-F0AF-3F313A1835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77" name="Line 70">
                  <a:extLst>
                    <a:ext uri="{FF2B5EF4-FFF2-40B4-BE49-F238E27FC236}">
                      <a16:creationId xmlns:a16="http://schemas.microsoft.com/office/drawing/2014/main" id="{E218811C-28A2-31DD-C23E-EF36A5D351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6345B66-BEAE-193A-4397-C22AA5BF9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66260" y="354469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itle 1">
            <a:extLst>
              <a:ext uri="{FF2B5EF4-FFF2-40B4-BE49-F238E27FC236}">
                <a16:creationId xmlns:a16="http://schemas.microsoft.com/office/drawing/2014/main" id="{6FA74A03-875B-FA64-4AF9-93EBDBB38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067" y="1747178"/>
            <a:ext cx="3507867" cy="149506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" name="Content Placeholder 7">
            <a:extLst>
              <a:ext uri="{FF2B5EF4-FFF2-40B4-BE49-F238E27FC236}">
                <a16:creationId xmlns:a16="http://schemas.microsoft.com/office/drawing/2014/main" id="{A53C4390-318D-97F3-BC85-79B2C11CBD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818067" y="3847151"/>
            <a:ext cx="3507867" cy="2014819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1050"/>
            </a:lvl1pPr>
            <a:lvl2pPr marL="171450" indent="0" algn="ctr">
              <a:buNone/>
              <a:defRPr sz="1050"/>
            </a:lvl2pPr>
            <a:lvl3pPr marL="342900" indent="0" algn="ctr">
              <a:buNone/>
              <a:defRPr sz="1050"/>
            </a:lvl3pPr>
            <a:lvl4pPr marL="514350" indent="0" algn="ctr">
              <a:buNone/>
              <a:defRPr sz="1050"/>
            </a:lvl4pPr>
            <a:lvl5pPr marL="685800" indent="0" algn="ctr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39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A6EA59-28D6-DA53-6F3E-EF38136F9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 flipV="1">
            <a:off x="7477993" y="4426542"/>
            <a:ext cx="1339488" cy="2211229"/>
            <a:chOff x="3125006" y="3171595"/>
            <a:chExt cx="1785984" cy="221122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2FCA871-839C-CEC7-2429-2FB727ED1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294CE533-E091-38A9-12CE-9D47E91484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 noChangeAspect="1"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flipH="1">
                <a:off x="5630197" y="2998646"/>
                <a:ext cx="0" cy="2208479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4C87F8D-8670-D62F-6A3D-320EB05E7C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 noChangeAspect="1"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4749017" y="4416771"/>
                <a:ext cx="1760933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30">
                <a:extLst>
                  <a:ext uri="{FF2B5EF4-FFF2-40B4-BE49-F238E27FC236}">
                    <a16:creationId xmlns:a16="http://schemas.microsoft.com/office/drawing/2014/main" id="{658C07E6-9AB5-F814-07D0-179C8EA4C1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136242" y="3224252"/>
                <a:ext cx="987915" cy="987915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5" name="Rectangle 30">
                <a:extLst>
                  <a:ext uri="{FF2B5EF4-FFF2-40B4-BE49-F238E27FC236}">
                    <a16:creationId xmlns:a16="http://schemas.microsoft.com/office/drawing/2014/main" id="{312A15F3-AD33-F4D5-DB86-AB66803005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327037" y="3070731"/>
                <a:ext cx="606323" cy="606323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BDE8181-8F3F-D7BB-5383-9E342A328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10" name="Freeform: Shape 141">
                <a:extLst>
                  <a:ext uri="{FF2B5EF4-FFF2-40B4-BE49-F238E27FC236}">
                    <a16:creationId xmlns:a16="http://schemas.microsoft.com/office/drawing/2014/main" id="{B248150E-6D66-9535-F0D8-EA9C79BC60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879836" y="3521665"/>
                <a:ext cx="892801" cy="1794975"/>
              </a:xfrm>
              <a:custGeom>
                <a:avLst/>
                <a:gdLst>
                  <a:gd name="connsiteX0" fmla="*/ 892801 w 892801"/>
                  <a:gd name="connsiteY0" fmla="*/ 0 h 1794975"/>
                  <a:gd name="connsiteX1" fmla="*/ 892801 w 892801"/>
                  <a:gd name="connsiteY1" fmla="*/ 1434622 h 1794975"/>
                  <a:gd name="connsiteX2" fmla="*/ 845919 w 892801"/>
                  <a:gd name="connsiteY2" fmla="*/ 1533379 h 1794975"/>
                  <a:gd name="connsiteX3" fmla="*/ 440820 w 892801"/>
                  <a:gd name="connsiteY3" fmla="*/ 1794916 h 1794975"/>
                  <a:gd name="connsiteX4" fmla="*/ 379878 w 892801"/>
                  <a:gd name="connsiteY4" fmla="*/ 1791253 h 1794975"/>
                  <a:gd name="connsiteX5" fmla="*/ 763083 w 892801"/>
                  <a:gd name="connsiteY5" fmla="*/ 100140 h 1794975"/>
                  <a:gd name="connsiteX6" fmla="*/ 892801 w 892801"/>
                  <a:gd name="connsiteY6" fmla="*/ 0 h 179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: Shape 142">
                <a:extLst>
                  <a:ext uri="{FF2B5EF4-FFF2-40B4-BE49-F238E27FC236}">
                    <a16:creationId xmlns:a16="http://schemas.microsoft.com/office/drawing/2014/main" id="{4A3475E1-5BDA-CFB0-E1B9-6A85E4E03A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72637" y="3516901"/>
                <a:ext cx="893183" cy="1795123"/>
              </a:xfrm>
              <a:custGeom>
                <a:avLst/>
                <a:gdLst>
                  <a:gd name="connsiteX0" fmla="*/ 191 w 893183"/>
                  <a:gd name="connsiteY0" fmla="*/ 0 h 1795123"/>
                  <a:gd name="connsiteX1" fmla="*/ 130101 w 893183"/>
                  <a:gd name="connsiteY1" fmla="*/ 100288 h 1795123"/>
                  <a:gd name="connsiteX2" fmla="*/ 513306 w 893183"/>
                  <a:gd name="connsiteY2" fmla="*/ 1791401 h 1795123"/>
                  <a:gd name="connsiteX3" fmla="*/ 47265 w 893183"/>
                  <a:gd name="connsiteY3" fmla="*/ 1533527 h 1795123"/>
                  <a:gd name="connsiteX4" fmla="*/ 192 w 893183"/>
                  <a:gd name="connsiteY4" fmla="*/ 1434367 h 1795123"/>
                  <a:gd name="connsiteX5" fmla="*/ 192 w 893183"/>
                  <a:gd name="connsiteY5" fmla="*/ 1438981 h 1795123"/>
                  <a:gd name="connsiteX6" fmla="*/ 0 w 893183"/>
                  <a:gd name="connsiteY6" fmla="*/ 1439386 h 1795123"/>
                  <a:gd name="connsiteX7" fmla="*/ 0 w 893183"/>
                  <a:gd name="connsiteY7" fmla="*/ 4764 h 1795123"/>
                  <a:gd name="connsiteX8" fmla="*/ 191 w 893183"/>
                  <a:gd name="connsiteY8" fmla="*/ 4616 h 1795123"/>
                  <a:gd name="connsiteX9" fmla="*/ 191 w 893183"/>
                  <a:gd name="connsiteY9" fmla="*/ 0 h 1795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185C57-0CFE-3698-7D7A-034CA9A84A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288437" y="3429000"/>
            <a:ext cx="54864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5">
            <a:extLst>
              <a:ext uri="{FF2B5EF4-FFF2-40B4-BE49-F238E27FC236}">
                <a16:creationId xmlns:a16="http://schemas.microsoft.com/office/drawing/2014/main" id="{4A3E2E5C-03FE-F488-47C1-088F8046C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7" y="2197572"/>
            <a:ext cx="2746418" cy="2483849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6" name="Content Placeholder 7">
            <a:extLst>
              <a:ext uri="{FF2B5EF4-FFF2-40B4-BE49-F238E27FC236}">
                <a16:creationId xmlns:a16="http://schemas.microsoft.com/office/drawing/2014/main" id="{0FCDC937-73DD-F5B2-569F-F51B88EDE4C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86200" y="2199132"/>
            <a:ext cx="3243834" cy="24597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50"/>
            </a:lvl1pPr>
            <a:lvl2pPr marL="171450" indent="0">
              <a:buNone/>
              <a:defRPr sz="1050"/>
            </a:lvl2pPr>
            <a:lvl3pPr marL="342900" indent="0">
              <a:buNone/>
              <a:defRPr sz="1050"/>
            </a:lvl3pPr>
            <a:lvl4pPr marL="514350" indent="0">
              <a:buNone/>
              <a:defRPr sz="1050"/>
            </a:lvl4pPr>
            <a:lvl5pPr marL="685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053647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053647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053647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815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">
            <a:extLst>
              <a:ext uri="{FF2B5EF4-FFF2-40B4-BE49-F238E27FC236}">
                <a16:creationId xmlns:a16="http://schemas.microsoft.com/office/drawing/2014/main" id="{0A3B5A60-DF42-D2CD-2CEF-35252D05C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42999" y="-1143001"/>
            <a:ext cx="6858003" cy="9144000"/>
          </a:xfrm>
          <a:custGeom>
            <a:avLst/>
            <a:gdLst>
              <a:gd name="connsiteX0" fmla="*/ 233174 w 6858003"/>
              <a:gd name="connsiteY0" fmla="*/ 11958827 h 12192000"/>
              <a:gd name="connsiteX1" fmla="*/ 6624830 w 6858003"/>
              <a:gd name="connsiteY1" fmla="*/ 11958827 h 12192000"/>
              <a:gd name="connsiteX2" fmla="*/ 6624830 w 6858003"/>
              <a:gd name="connsiteY2" fmla="*/ 233172 h 12192000"/>
              <a:gd name="connsiteX3" fmla="*/ 233174 w 6858003"/>
              <a:gd name="connsiteY3" fmla="*/ 233172 h 12192000"/>
              <a:gd name="connsiteX4" fmla="*/ 0 w 6858003"/>
              <a:gd name="connsiteY4" fmla="*/ 12191999 h 12192000"/>
              <a:gd name="connsiteX5" fmla="*/ 0 w 6858003"/>
              <a:gd name="connsiteY5" fmla="*/ 11958827 h 12192000"/>
              <a:gd name="connsiteX6" fmla="*/ 2 w 6858003"/>
              <a:gd name="connsiteY6" fmla="*/ 11958827 h 12192000"/>
              <a:gd name="connsiteX7" fmla="*/ 2 w 6858003"/>
              <a:gd name="connsiteY7" fmla="*/ 233172 h 12192000"/>
              <a:gd name="connsiteX8" fmla="*/ 1 w 6858003"/>
              <a:gd name="connsiteY8" fmla="*/ 233172 h 12192000"/>
              <a:gd name="connsiteX9" fmla="*/ 1 w 6858003"/>
              <a:gd name="connsiteY9" fmla="*/ 0 h 12192000"/>
              <a:gd name="connsiteX10" fmla="*/ 2 w 6858003"/>
              <a:gd name="connsiteY10" fmla="*/ 0 h 12192000"/>
              <a:gd name="connsiteX11" fmla="*/ 233174 w 6858003"/>
              <a:gd name="connsiteY11" fmla="*/ 0 h 12192000"/>
              <a:gd name="connsiteX12" fmla="*/ 6624830 w 6858003"/>
              <a:gd name="connsiteY12" fmla="*/ 0 h 12192000"/>
              <a:gd name="connsiteX13" fmla="*/ 6858002 w 6858003"/>
              <a:gd name="connsiteY13" fmla="*/ 0 h 12192000"/>
              <a:gd name="connsiteX14" fmla="*/ 6858003 w 6858003"/>
              <a:gd name="connsiteY14" fmla="*/ 0 h 12192000"/>
              <a:gd name="connsiteX15" fmla="*/ 6858003 w 6858003"/>
              <a:gd name="connsiteY15" fmla="*/ 233172 h 12192000"/>
              <a:gd name="connsiteX16" fmla="*/ 6858002 w 6858003"/>
              <a:gd name="connsiteY16" fmla="*/ 233172 h 12192000"/>
              <a:gd name="connsiteX17" fmla="*/ 6858002 w 6858003"/>
              <a:gd name="connsiteY17" fmla="*/ 11958827 h 12192000"/>
              <a:gd name="connsiteX18" fmla="*/ 6858002 w 6858003"/>
              <a:gd name="connsiteY18" fmla="*/ 12191999 h 12192000"/>
              <a:gd name="connsiteX19" fmla="*/ 6858002 w 6858003"/>
              <a:gd name="connsiteY19" fmla="*/ 12192000 h 12192000"/>
              <a:gd name="connsiteX20" fmla="*/ 6624830 w 6858003"/>
              <a:gd name="connsiteY20" fmla="*/ 12192000 h 12192000"/>
              <a:gd name="connsiteX21" fmla="*/ 6624830 w 6858003"/>
              <a:gd name="connsiteY21" fmla="*/ 12191999 h 12192000"/>
              <a:gd name="connsiteX22" fmla="*/ 233174 w 6858003"/>
              <a:gd name="connsiteY22" fmla="*/ 12191999 h 12192000"/>
              <a:gd name="connsiteX23" fmla="*/ 233174 w 6858003"/>
              <a:gd name="connsiteY23" fmla="*/ 12192000 h 12192000"/>
              <a:gd name="connsiteX24" fmla="*/ 2 w 6858003"/>
              <a:gd name="connsiteY24" fmla="*/ 12192000 h 12192000"/>
              <a:gd name="connsiteX25" fmla="*/ 2 w 6858003"/>
              <a:gd name="connsiteY25" fmla="*/ 12191999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858003" h="12192000">
                <a:moveTo>
                  <a:pt x="233174" y="11958827"/>
                </a:moveTo>
                <a:lnTo>
                  <a:pt x="6624830" y="11958827"/>
                </a:lnTo>
                <a:lnTo>
                  <a:pt x="6624830" y="233172"/>
                </a:lnTo>
                <a:lnTo>
                  <a:pt x="233174" y="233172"/>
                </a:lnTo>
                <a:close/>
                <a:moveTo>
                  <a:pt x="0" y="12191999"/>
                </a:moveTo>
                <a:lnTo>
                  <a:pt x="0" y="11958827"/>
                </a:lnTo>
                <a:lnTo>
                  <a:pt x="2" y="11958827"/>
                </a:lnTo>
                <a:lnTo>
                  <a:pt x="2" y="233172"/>
                </a:lnTo>
                <a:lnTo>
                  <a:pt x="1" y="233172"/>
                </a:lnTo>
                <a:lnTo>
                  <a:pt x="1" y="0"/>
                </a:lnTo>
                <a:lnTo>
                  <a:pt x="2" y="0"/>
                </a:lnTo>
                <a:lnTo>
                  <a:pt x="233174" y="0"/>
                </a:lnTo>
                <a:lnTo>
                  <a:pt x="6624830" y="0"/>
                </a:lnTo>
                <a:lnTo>
                  <a:pt x="6858002" y="0"/>
                </a:lnTo>
                <a:lnTo>
                  <a:pt x="6858003" y="0"/>
                </a:lnTo>
                <a:lnTo>
                  <a:pt x="6858003" y="233172"/>
                </a:lnTo>
                <a:lnTo>
                  <a:pt x="6858002" y="233172"/>
                </a:lnTo>
                <a:lnTo>
                  <a:pt x="6858002" y="11958827"/>
                </a:lnTo>
                <a:lnTo>
                  <a:pt x="6858002" y="12191999"/>
                </a:lnTo>
                <a:lnTo>
                  <a:pt x="6858002" y="12192000"/>
                </a:lnTo>
                <a:lnTo>
                  <a:pt x="6624830" y="12192000"/>
                </a:lnTo>
                <a:lnTo>
                  <a:pt x="6624830" y="12191999"/>
                </a:lnTo>
                <a:lnTo>
                  <a:pt x="233174" y="12191999"/>
                </a:lnTo>
                <a:lnTo>
                  <a:pt x="233174" y="12192000"/>
                </a:lnTo>
                <a:lnTo>
                  <a:pt x="2" y="12192000"/>
                </a:lnTo>
                <a:lnTo>
                  <a:pt x="2" y="12191999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185C57-0CFE-3698-7D7A-034CA9A84ACC}"/>
              </a:ext>
            </a:extLst>
          </p:cNvPr>
          <p:cNvCxnSpPr>
            <a:cxnSpLocks/>
          </p:cNvCxnSpPr>
          <p:nvPr userDrawn="1"/>
        </p:nvCxnSpPr>
        <p:spPr>
          <a:xfrm rot="16200000" flipH="1">
            <a:off x="3288437" y="3429000"/>
            <a:ext cx="54864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>
            <a:extLst>
              <a:ext uri="{FF2B5EF4-FFF2-40B4-BE49-F238E27FC236}">
                <a16:creationId xmlns:a16="http://schemas.microsoft.com/office/drawing/2014/main" id="{61DD36E2-CAE6-8C77-72F4-2AF240315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199132"/>
            <a:ext cx="2748704" cy="245973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6" name="Content Placeholder 7">
            <a:extLst>
              <a:ext uri="{FF2B5EF4-FFF2-40B4-BE49-F238E27FC236}">
                <a16:creationId xmlns:a16="http://schemas.microsoft.com/office/drawing/2014/main" id="{0FCDC937-73DD-F5B2-569F-F51B88EDE4C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86200" y="2199132"/>
            <a:ext cx="3243834" cy="24597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50"/>
            </a:lvl1pPr>
            <a:lvl2pPr marL="171450" indent="0">
              <a:buNone/>
              <a:defRPr sz="1050"/>
            </a:lvl2pPr>
            <a:lvl3pPr marL="342900" indent="0">
              <a:buNone/>
              <a:defRPr sz="1050"/>
            </a:lvl3pPr>
            <a:lvl4pPr marL="514350" indent="0">
              <a:buNone/>
              <a:defRPr sz="1050"/>
            </a:lvl4pPr>
            <a:lvl5pPr marL="685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053647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053647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053647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97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3A3441A-751A-4C14-8F12-1737265EAF68}"/>
              </a:ext>
            </a:extLst>
          </p:cNvPr>
          <p:cNvCxnSpPr>
            <a:cxnSpLocks/>
          </p:cNvCxnSpPr>
          <p:nvPr userDrawn="1"/>
        </p:nvCxnSpPr>
        <p:spPr>
          <a:xfrm rot="16200000" flipH="1">
            <a:off x="819557" y="3429000"/>
            <a:ext cx="54864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8B35408D-7D8B-356F-9E0A-2AB7AEB2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1698394"/>
            <a:ext cx="2757921" cy="3461213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8487" y="1698394"/>
            <a:ext cx="3717131" cy="3461212"/>
          </a:xfrm>
        </p:spPr>
        <p:txBody>
          <a:bodyPr anchor="ctr"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FC7FF4C-7465-B229-0CED-4652B1D903B1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9557" y="3429000"/>
            <a:ext cx="54864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1371599"/>
            <a:ext cx="2757921" cy="411480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8486" y="1371598"/>
            <a:ext cx="4454887" cy="4114802"/>
          </a:xfrm>
        </p:spPr>
        <p:txBody>
          <a:bodyPr anchor="ctr"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20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111205-9D87-3642-8052-153C2ECA2F84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9557" y="3429000"/>
            <a:ext cx="54864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958671"/>
            <a:ext cx="2738577" cy="494066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8486" y="958671"/>
            <a:ext cx="4454887" cy="4940660"/>
          </a:xfrm>
        </p:spPr>
        <p:txBody>
          <a:bodyPr anchor="ctr"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696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9C14383-F969-7F64-05B9-667C4A1E57DE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9557" y="3429000"/>
            <a:ext cx="54864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E3EB48D4-74F6-A14E-7A13-6572193D1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1700553"/>
            <a:ext cx="2738574" cy="34568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D049C7FF-E413-2319-577F-E835FCB163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8486" y="685800"/>
            <a:ext cx="4775491" cy="5486400"/>
          </a:xfrm>
        </p:spPr>
        <p:txBody>
          <a:bodyPr anchor="ctr"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7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24D6F1-F825-A697-C77E-EE383A267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4698"/>
            <a:ext cx="3078605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7524C43-05C6-713A-A7A0-5B61D403A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3301" y="685806"/>
            <a:ext cx="5143500" cy="919089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4CABD78-2C2E-D0EC-F3B8-8A2A35209A2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5421" y="269622"/>
            <a:ext cx="2667762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FACA9154-AC02-B86A-D855-99A470C6C8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538729" y="2209800"/>
            <a:ext cx="5143499" cy="39623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A75CD6-1692-0933-12E2-EB8CE59CAA5E}"/>
              </a:ext>
            </a:extLst>
          </p:cNvPr>
          <p:cNvCxnSpPr>
            <a:cxnSpLocks/>
          </p:cNvCxnSpPr>
          <p:nvPr userDrawn="1"/>
        </p:nvCxnSpPr>
        <p:spPr>
          <a:xfrm>
            <a:off x="3612736" y="190734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538729" y="6343956"/>
            <a:ext cx="2523677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773035" y="6343956"/>
            <a:ext cx="1545606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62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52C56C-7EB8-A318-6D91-80EB32B17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5395" y="0"/>
            <a:ext cx="3078605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A99718A-53B5-82A2-E582-B7B5E1E9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773" y="685806"/>
            <a:ext cx="5143500" cy="919089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3AD1E39C-735F-1F75-9337-EDCE2B424BA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1" y="2209800"/>
            <a:ext cx="5143499" cy="39623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8CA274-D6D4-139F-1A72-F2C3684E4368}"/>
              </a:ext>
            </a:extLst>
          </p:cNvPr>
          <p:cNvCxnSpPr>
            <a:cxnSpLocks/>
          </p:cNvCxnSpPr>
          <p:nvPr userDrawn="1"/>
        </p:nvCxnSpPr>
        <p:spPr>
          <a:xfrm>
            <a:off x="535781" y="190734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5397D948-213E-C5B8-CCB3-226CD4CC5EE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57201" y="6343956"/>
            <a:ext cx="2523677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AA11C22E-51FF-D73F-B8D3-C9D0760830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3691507" y="6343956"/>
            <a:ext cx="1545606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5" name="Slide Number Placeholder 9">
            <a:extLst>
              <a:ext uri="{FF2B5EF4-FFF2-40B4-BE49-F238E27FC236}">
                <a16:creationId xmlns:a16="http://schemas.microsoft.com/office/drawing/2014/main" id="{2A57B0BC-65E1-54C5-64F2-81779F24285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5278795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1B018A5C-EF6B-7AB3-6E86-E1FF40B4E9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270816" y="274320"/>
            <a:ext cx="2667762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30243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E246C31-A056-2D2B-EB3A-8C1B01785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4698"/>
            <a:ext cx="2208275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7F4F31B-033B-01E7-065C-C1E9FF6C0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761" y="709100"/>
            <a:ext cx="6014467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6DECEA09-BF69-1A41-377F-55B34707197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2310" y="269622"/>
            <a:ext cx="1796796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264E6032-E2DD-DC72-9E75-BAB830416F4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667761" y="2200614"/>
            <a:ext cx="6014467" cy="39623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6E4B5-B423-4137-0255-D68BAC85BE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667760" y="6343956"/>
            <a:ext cx="256718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FB53A-8FDF-F131-DCF2-D7BECE95381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709275" y="6343956"/>
            <a:ext cx="161315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EC5A8-0DCB-9EEB-83E2-0411804C54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727AEE3-AD29-F7D6-BFA0-59B889778837}"/>
              </a:ext>
            </a:extLst>
          </p:cNvPr>
          <p:cNvCxnSpPr>
            <a:cxnSpLocks/>
          </p:cNvCxnSpPr>
          <p:nvPr userDrawn="1"/>
        </p:nvCxnSpPr>
        <p:spPr>
          <a:xfrm>
            <a:off x="2746342" y="190040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0521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E81DF0F-1D08-CFC3-D336-6E69AD26CA81}"/>
              </a:ext>
            </a:extLst>
          </p:cNvPr>
          <p:cNvCxnSpPr>
            <a:cxnSpLocks/>
          </p:cNvCxnSpPr>
          <p:nvPr userDrawn="1"/>
        </p:nvCxnSpPr>
        <p:spPr>
          <a:xfrm>
            <a:off x="535781" y="190040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E918502E-0DE9-66F0-120E-B9F9EDDBC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39087" y="-4698"/>
            <a:ext cx="2208275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ADEEE89-7A53-BFD6-F854-BC4947CE2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9100"/>
            <a:ext cx="6014467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8E4281B5-46C8-0290-9B6E-154BCEB2F9F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2200614"/>
            <a:ext cx="6014467" cy="39623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9CF2DB13-C77B-68E8-AA32-2A399E83A39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57200" y="6343956"/>
            <a:ext cx="256718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16" name="Date Placeholder 2">
            <a:extLst>
              <a:ext uri="{FF2B5EF4-FFF2-40B4-BE49-F238E27FC236}">
                <a16:creationId xmlns:a16="http://schemas.microsoft.com/office/drawing/2014/main" id="{723C7477-007B-AF5F-BF27-20DF2D11C11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498714" y="6343956"/>
            <a:ext cx="161315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9F76A51B-A740-5EA5-477F-42182383C5F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6149762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5FA75C2B-3307-6106-9020-5A6F5C28CE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41396" y="269622"/>
            <a:ext cx="1796796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370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1A88DE7-0F60-6168-9CA3-51F9168BA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156" y="0"/>
            <a:ext cx="4800600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3227" y="685801"/>
            <a:ext cx="3429001" cy="895139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74F04492-82BE-6873-2EB5-D1F54A59D79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3584" y="274320"/>
            <a:ext cx="43891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257800" y="2133607"/>
            <a:ext cx="3429001" cy="4038575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53227" y="6343956"/>
            <a:ext cx="157882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31301" y="6343956"/>
            <a:ext cx="1329022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824679-0DD4-43C3-4580-78706496FBE2}"/>
              </a:ext>
            </a:extLst>
          </p:cNvPr>
          <p:cNvCxnSpPr>
            <a:cxnSpLocks/>
          </p:cNvCxnSpPr>
          <p:nvPr userDrawn="1"/>
        </p:nvCxnSpPr>
        <p:spPr>
          <a:xfrm>
            <a:off x="5324948" y="1857273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9078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2192057-ED66-C8A5-B85E-40F2037C6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3400" y="0"/>
            <a:ext cx="4800600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B106E7D-3EDD-EA41-1839-6F135AE5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7" y="685801"/>
            <a:ext cx="3429001" cy="895139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42A4AC27-FC3B-F141-88F5-7282935954D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4061" y="2133607"/>
            <a:ext cx="3429001" cy="4038575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79943DFD-7853-50DB-DFE8-2D0792CC1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9487" y="6343956"/>
            <a:ext cx="157882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C5840587-9753-9826-EA98-7CF7F153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37561" y="6343956"/>
            <a:ext cx="1329022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3C41979-6374-97D1-3061-3AB9D9EB8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6658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Picture Placeholder 15">
            <a:extLst>
              <a:ext uri="{FF2B5EF4-FFF2-40B4-BE49-F238E27FC236}">
                <a16:creationId xmlns:a16="http://schemas.microsoft.com/office/drawing/2014/main" id="{48CB05E2-2306-9AA8-0977-833AD0146B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549140" y="274320"/>
            <a:ext cx="43891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6796377-F057-555E-6D11-962F10D4E655}"/>
              </a:ext>
            </a:extLst>
          </p:cNvPr>
          <p:cNvCxnSpPr>
            <a:cxnSpLocks/>
          </p:cNvCxnSpPr>
          <p:nvPr userDrawn="1"/>
        </p:nvCxnSpPr>
        <p:spPr>
          <a:xfrm>
            <a:off x="535781" y="1857272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4748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C2E769-CE9C-F713-6844-D0DBB458CE18}"/>
              </a:ext>
            </a:extLst>
          </p:cNvPr>
          <p:cNvCxnSpPr>
            <a:cxnSpLocks/>
          </p:cNvCxnSpPr>
          <p:nvPr userDrawn="1"/>
        </p:nvCxnSpPr>
        <p:spPr>
          <a:xfrm>
            <a:off x="6022086" y="185726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EB2937D-47DC-BF81-9ACE-6E67A5724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698"/>
            <a:ext cx="5484114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11DB78-8965-7609-C35E-80AF7F5B7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671137"/>
            <a:ext cx="2743106" cy="909797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6A4CFA5-203B-9204-E7F5-11EF9CE3C38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4597" y="269622"/>
            <a:ext cx="50749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C241E3CA-9184-3359-07D1-2172C4BB2F4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43601" y="2133602"/>
            <a:ext cx="2743200" cy="205739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3822FD9A-C9C0-E27F-705F-B30E4B512FD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943600" y="6343956"/>
            <a:ext cx="122800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E974A-B754-DA38-ADA3-45911636DA7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631088" y="6343956"/>
            <a:ext cx="71232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38B0FACB-4CC5-0738-E059-C2E9D2B56C7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64801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344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758D487-A1F1-683A-BAB0-CF458881A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59886" y="0"/>
            <a:ext cx="5484114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D7794F-E7D5-AAA7-1586-2916735D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1137"/>
            <a:ext cx="2743106" cy="909797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060857C7-82E4-7465-780B-F61FDE2F404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1" y="2133601"/>
            <a:ext cx="2743200" cy="2057400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F80C8C98-47A2-E988-3AE6-34783DFB0E0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57200" y="6343956"/>
            <a:ext cx="122800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06918495-7937-AB95-AE9B-E73858FCDCC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166076" y="6343956"/>
            <a:ext cx="71232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6" name="Slide Number Placeholder 9">
            <a:extLst>
              <a:ext uri="{FF2B5EF4-FFF2-40B4-BE49-F238E27FC236}">
                <a16:creationId xmlns:a16="http://schemas.microsoft.com/office/drawing/2014/main" id="{C1F54C04-CA0C-C7FC-EA6D-307BB54375F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2878401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7CFA71BB-777B-7E69-94EC-F6787A89A6E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864483" y="274320"/>
            <a:ext cx="50749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9694AE-FEB4-9B39-47B8-87A023695B5F}"/>
              </a:ext>
            </a:extLst>
          </p:cNvPr>
          <p:cNvCxnSpPr>
            <a:cxnSpLocks/>
          </p:cNvCxnSpPr>
          <p:nvPr userDrawn="1"/>
        </p:nvCxnSpPr>
        <p:spPr>
          <a:xfrm>
            <a:off x="535781" y="1857267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3420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5D45617-3FAE-4E81-40AD-B8D3BE8E8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69914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9400" y="685809"/>
            <a:ext cx="2061914" cy="1804827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4F57C26-948D-3FE2-92DA-246D40F4196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597" y="269622"/>
            <a:ext cx="57607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2A3C8EAC-492E-1D2B-97C8-8A730805458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629400" y="3043303"/>
            <a:ext cx="2057401" cy="2185833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050" dirty="0"/>
            </a:lvl1pPr>
            <a:lvl2pPr marL="171450" indent="0">
              <a:buNone/>
              <a:defRPr lang="en-US" sz="1050" dirty="0"/>
            </a:lvl2pPr>
            <a:lvl3pPr marL="342900" indent="0">
              <a:buNone/>
              <a:defRPr lang="en-US" sz="1050" dirty="0"/>
            </a:lvl3pPr>
            <a:lvl4pPr marL="514350" indent="0">
              <a:buNone/>
              <a:defRPr lang="en-US" sz="1050" dirty="0"/>
            </a:lvl4pPr>
            <a:lvl5pPr marL="685800" indent="0">
              <a:buNone/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6548" y="6343956"/>
            <a:ext cx="107284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07528" y="6343956"/>
            <a:ext cx="65279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4364" y="6343956"/>
            <a:ext cx="32786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757DBD-64FF-E8CF-5B53-1EF6808C8918}"/>
              </a:ext>
            </a:extLst>
          </p:cNvPr>
          <p:cNvCxnSpPr>
            <a:cxnSpLocks/>
          </p:cNvCxnSpPr>
          <p:nvPr userDrawn="1"/>
        </p:nvCxnSpPr>
        <p:spPr>
          <a:xfrm>
            <a:off x="6707981" y="2766968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3900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AC31A53-5AD8-A443-D12C-F30129B4F766}"/>
              </a:ext>
            </a:extLst>
          </p:cNvPr>
          <p:cNvCxnSpPr>
            <a:cxnSpLocks/>
          </p:cNvCxnSpPr>
          <p:nvPr userDrawn="1"/>
        </p:nvCxnSpPr>
        <p:spPr>
          <a:xfrm>
            <a:off x="535781" y="2766968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B186E7E-5BAD-AF3D-FBBE-178179216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78027" y="0"/>
            <a:ext cx="6169914" cy="68580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29F8BB2D-A7E5-DBED-DD20-974C9BE9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9"/>
            <a:ext cx="2061914" cy="1804827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76BCE583-5400-574C-6116-EFC25C5C41F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3043303"/>
            <a:ext cx="2057401" cy="2185833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050" dirty="0"/>
            </a:lvl1pPr>
            <a:lvl2pPr marL="171450" indent="0">
              <a:buNone/>
              <a:defRPr lang="en-US" sz="1050" dirty="0"/>
            </a:lvl2pPr>
            <a:lvl3pPr marL="342900" indent="0">
              <a:buNone/>
              <a:defRPr lang="en-US" sz="1050" dirty="0"/>
            </a:lvl3pPr>
            <a:lvl4pPr marL="514350" indent="0">
              <a:buNone/>
              <a:defRPr lang="en-US" sz="1050" dirty="0"/>
            </a:lvl4pPr>
            <a:lvl5pPr marL="685800" indent="0">
              <a:buNone/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BFDA9C1-7EB7-7B39-28EA-264DE42E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5176" y="6343956"/>
            <a:ext cx="107284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E3A43207-F6CC-A357-E839-73384BA5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36155" y="6343956"/>
            <a:ext cx="65279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0A25FC7-86D1-3925-E290-26CF68DB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82991" y="6343956"/>
            <a:ext cx="32786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98B25542-4AC6-A316-6C17-7D2226A5680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182624" y="269622"/>
            <a:ext cx="5760720" cy="63093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190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7F7D08-392D-7E73-0486-E68DA575A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997"/>
            <a:ext cx="9144001" cy="4259781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4859868"/>
            <a:ext cx="2726606" cy="115993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23">
            <a:extLst>
              <a:ext uri="{FF2B5EF4-FFF2-40B4-BE49-F238E27FC236}">
                <a16:creationId xmlns:a16="http://schemas.microsoft.com/office/drawing/2014/main" id="{4E35383E-CE2A-008E-E1E8-2E0B728D0F9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6882" y="277993"/>
            <a:ext cx="8730234" cy="3712464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90D005D-712B-494B-56DF-924DDF4820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3097530" y="5439835"/>
            <a:ext cx="54864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557611" y="4859868"/>
            <a:ext cx="5103251" cy="1159932"/>
          </a:xfrm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buNone/>
              <a:defRPr lang="en-US" sz="1050" dirty="0"/>
            </a:lvl1pPr>
            <a:lvl2pPr marL="171450" indent="0">
              <a:buNone/>
              <a:defRPr lang="en-US" sz="1050" dirty="0"/>
            </a:lvl2pPr>
            <a:lvl3pPr marL="342900" indent="0">
              <a:buNone/>
              <a:defRPr lang="en-US" sz="1050" dirty="0"/>
            </a:lvl3pPr>
            <a:lvl4pPr marL="514350" indent="0">
              <a:buNone/>
              <a:defRPr lang="en-US" sz="1050" dirty="0"/>
            </a:lvl4pPr>
            <a:lvl5pPr marL="685800" indent="0">
              <a:buNone/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733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CFC57C7-558E-E972-FC3D-33EA5AE15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1" cy="31242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4" y="3862139"/>
            <a:ext cx="2283716" cy="229144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23">
            <a:extLst>
              <a:ext uri="{FF2B5EF4-FFF2-40B4-BE49-F238E27FC236}">
                <a16:creationId xmlns:a16="http://schemas.microsoft.com/office/drawing/2014/main" id="{129E37EC-D646-B8F8-28A4-78B2F3C0ED1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6882" y="272796"/>
            <a:ext cx="8730234" cy="2578608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91778" y="3862137"/>
            <a:ext cx="5595022" cy="2291442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050" dirty="0"/>
            </a:lvl1pPr>
            <a:lvl2pPr marL="171450" indent="0">
              <a:buNone/>
              <a:defRPr lang="en-US" sz="1050" dirty="0"/>
            </a:lvl2pPr>
            <a:lvl3pPr marL="342900" indent="0">
              <a:buNone/>
              <a:defRPr lang="en-US" sz="1050" dirty="0"/>
            </a:lvl3pPr>
            <a:lvl4pPr marL="514350" indent="0">
              <a:buNone/>
              <a:defRPr lang="en-US" sz="1050" dirty="0"/>
            </a:lvl4pPr>
            <a:lvl5pPr marL="685800" indent="0">
              <a:buNone/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391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8C59FCA-4A79-A2FA-6580-49E46A3E6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733800"/>
            <a:ext cx="9144001" cy="3127248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939F2A-119D-9DB2-839A-5279FDC0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4" y="798096"/>
            <a:ext cx="2283716" cy="229144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2A6D404D-0656-13AC-E54B-1B2AF72DA21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91778" y="798094"/>
            <a:ext cx="5595022" cy="2291442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050" dirty="0"/>
            </a:lvl1pPr>
            <a:lvl2pPr marL="171450" indent="0">
              <a:buNone/>
              <a:defRPr lang="en-US" sz="1050" dirty="0"/>
            </a:lvl2pPr>
            <a:lvl3pPr marL="342900" indent="0">
              <a:buNone/>
              <a:defRPr lang="en-US" sz="1050" dirty="0"/>
            </a:lvl3pPr>
            <a:lvl4pPr marL="514350" indent="0">
              <a:buNone/>
              <a:defRPr lang="en-US" sz="1050" dirty="0"/>
            </a:lvl4pPr>
            <a:lvl5pPr marL="685800" indent="0">
              <a:buNone/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" name="Date Placeholder 4">
            <a:extLst>
              <a:ext uri="{FF2B5EF4-FFF2-40B4-BE49-F238E27FC236}">
                <a16:creationId xmlns:a16="http://schemas.microsoft.com/office/drawing/2014/main" id="{8460894B-FE88-D983-F7F5-A84B72F3C4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3295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4" name="Footer Placeholder 5">
            <a:extLst>
              <a:ext uri="{FF2B5EF4-FFF2-40B4-BE49-F238E27FC236}">
                <a16:creationId xmlns:a16="http://schemas.microsoft.com/office/drawing/2014/main" id="{64575FAD-3BCD-7A5B-92C1-37F78686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3295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5" name="Slide Number Placeholder 6">
            <a:extLst>
              <a:ext uri="{FF2B5EF4-FFF2-40B4-BE49-F238E27FC236}">
                <a16:creationId xmlns:a16="http://schemas.microsoft.com/office/drawing/2014/main" id="{7997EEDC-D1C0-066F-E485-FE93F79A4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3295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AB21FF36-BD72-F91E-1B19-764F89FF709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6882" y="4008120"/>
            <a:ext cx="8730234" cy="2578608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00290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B54C44A-A2E0-68DD-0C63-6448965DF7BB}"/>
              </a:ext>
            </a:extLst>
          </p:cNvPr>
          <p:cNvCxnSpPr>
            <a:cxnSpLocks/>
          </p:cNvCxnSpPr>
          <p:nvPr userDrawn="1"/>
        </p:nvCxnSpPr>
        <p:spPr>
          <a:xfrm>
            <a:off x="535781" y="1902653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CA5B575-5CE1-A472-F5EF-784B83927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74386" y="2181822"/>
            <a:ext cx="3305556" cy="3967079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67DFEA6-9362-A6DE-501A-DE01BA9E8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709100"/>
            <a:ext cx="8222742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A0577F22-3FDE-BBCC-550E-988B3C31CB1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9484" y="2205106"/>
            <a:ext cx="4455416" cy="3967079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2AEC6A7B-DD19-0A7B-1268-1D51DDEF329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580126" y="2478717"/>
            <a:ext cx="2894076" cy="34198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9E95395-D89E-0043-F426-2BB8FB0FD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A91BF2A0-1C9B-2FC0-B3D8-1FE0B288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C39D989-0E8D-4F7C-51E7-FE5743D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68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CE1F90-615F-9F95-B9AB-58D4A69578F5}"/>
              </a:ext>
            </a:extLst>
          </p:cNvPr>
          <p:cNvCxnSpPr>
            <a:cxnSpLocks/>
          </p:cNvCxnSpPr>
          <p:nvPr userDrawn="1"/>
        </p:nvCxnSpPr>
        <p:spPr>
          <a:xfrm>
            <a:off x="535781" y="1902653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064172E-92BD-EBA7-48F4-D1248DC72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8268" y="2181822"/>
            <a:ext cx="4831674" cy="3967079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FDB523-462A-5591-99AE-C3C29FAC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709100"/>
            <a:ext cx="2934660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9485" y="2205107"/>
            <a:ext cx="2934660" cy="3967073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23">
            <a:extLst>
              <a:ext uri="{FF2B5EF4-FFF2-40B4-BE49-F238E27FC236}">
                <a16:creationId xmlns:a16="http://schemas.microsoft.com/office/drawing/2014/main" id="{43BD8E09-1E6C-A8B9-C809-7F1D27D0FD6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52400" y="2478717"/>
            <a:ext cx="4423410" cy="34198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59485" y="6343956"/>
            <a:ext cx="1982199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264947" y="6343956"/>
            <a:ext cx="108727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52220" y="6343956"/>
            <a:ext cx="33229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267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CF6E978-0239-0091-232E-1AFEC0C5F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781" y="2181822"/>
            <a:ext cx="3228465" cy="3967079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D44447-F033-C9CE-67C6-01954996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709100"/>
            <a:ext cx="8222742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3">
            <a:extLst>
              <a:ext uri="{FF2B5EF4-FFF2-40B4-BE49-F238E27FC236}">
                <a16:creationId xmlns:a16="http://schemas.microsoft.com/office/drawing/2014/main" id="{2635C552-0ED9-A459-F18A-3CDED20E5BE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40695" y="2455432"/>
            <a:ext cx="2818638" cy="3419856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9488295D-6787-D840-9DD4-495F1F08610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26812" y="2205106"/>
            <a:ext cx="4455416" cy="3967079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4">
            <a:extLst>
              <a:ext uri="{FF2B5EF4-FFF2-40B4-BE49-F238E27FC236}">
                <a16:creationId xmlns:a16="http://schemas.microsoft.com/office/drawing/2014/main" id="{44C833D8-E0E9-C749-0443-2B06F6DE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ACAE9DFF-C773-D714-0C09-80240DE1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339D6C62-B024-DF78-9414-D350E2822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704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E966A3D-9E5F-3C1B-B9EC-73F3340D5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781" y="2205106"/>
            <a:ext cx="3576732" cy="394379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02CF0E-9C51-830C-CEDE-80A5D47B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709100"/>
            <a:ext cx="2967229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4BAD4E0-57C4-108C-9E27-5EAD1A83324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9949" y="2480792"/>
            <a:ext cx="3168396" cy="3392424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82AE6CE-D2D4-2329-86C0-F9C45831470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0" y="732156"/>
            <a:ext cx="4114801" cy="5405377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353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C5B3841-4258-5EBB-78B0-8DBB8BA82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782" y="2205106"/>
            <a:ext cx="2890933" cy="394379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6A14BD6-3E7F-C8A6-3ED2-DC935EEEE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709100"/>
            <a:ext cx="2967229" cy="89110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1767FCA-DB6F-605F-8C30-6399DF325E0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1521" y="2480792"/>
            <a:ext cx="2482596" cy="3392424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86200" y="709099"/>
            <a:ext cx="4796028" cy="5439805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680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3C60B43-3F02-3807-6E46-2B1B4C989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3740944" y="49440"/>
            <a:ext cx="1662113" cy="1177924"/>
            <a:chOff x="4987925" y="2840038"/>
            <a:chExt cx="2216150" cy="117792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F27A944-872A-E8C8-8FC2-88B5F8914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70AFD51-4B4D-0743-F50D-5DA14EC33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0878CA7-F6BC-3D54-9B31-0D36C99C9C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7" name="Freeform 68">
                  <a:extLst>
                    <a:ext uri="{FF2B5EF4-FFF2-40B4-BE49-F238E27FC236}">
                      <a16:creationId xmlns:a16="http://schemas.microsoft.com/office/drawing/2014/main" id="{70D6BE5D-D14F-F86C-1B5D-DF11BCBBBF2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8" name="Freeform 69">
                  <a:extLst>
                    <a:ext uri="{FF2B5EF4-FFF2-40B4-BE49-F238E27FC236}">
                      <a16:creationId xmlns:a16="http://schemas.microsoft.com/office/drawing/2014/main" id="{0B935B11-11F9-F9FC-984C-B97E8C740D6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9" name="Line 70">
                  <a:extLst>
                    <a:ext uri="{FF2B5EF4-FFF2-40B4-BE49-F238E27FC236}">
                      <a16:creationId xmlns:a16="http://schemas.microsoft.com/office/drawing/2014/main" id="{BE8CD0AC-752A-36C8-B3D7-C2498B3605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61EB58C7-3472-9645-303A-C65C14123F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A6A0616B-8873-18F1-6B0F-49D27CB1CF1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92415C0C-C484-F133-E62B-AF2C09A1A3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9AC31EC2-05CF-F921-C115-C93D2D5D3C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DB1D249-E32E-CA54-2B0E-07373055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740944" y="5634038"/>
            <a:ext cx="1662113" cy="1177924"/>
            <a:chOff x="4987925" y="2840038"/>
            <a:chExt cx="2216150" cy="117792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151709B-660C-1490-E355-0D6EFA8B2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9006C11-A305-CB26-F3C9-F793404FA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62141B28-A487-DAF4-07D7-398EEC7329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8" name="Freeform 68">
                  <a:extLst>
                    <a:ext uri="{FF2B5EF4-FFF2-40B4-BE49-F238E27FC236}">
                      <a16:creationId xmlns:a16="http://schemas.microsoft.com/office/drawing/2014/main" id="{08544E82-7C10-6056-96F9-890D203187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9" name="Freeform 69">
                  <a:extLst>
                    <a:ext uri="{FF2B5EF4-FFF2-40B4-BE49-F238E27FC236}">
                      <a16:creationId xmlns:a16="http://schemas.microsoft.com/office/drawing/2014/main" id="{5B3767EA-BEDF-6F5A-3F2A-63110758F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0" name="Line 70">
                  <a:extLst>
                    <a:ext uri="{FF2B5EF4-FFF2-40B4-BE49-F238E27FC236}">
                      <a16:creationId xmlns:a16="http://schemas.microsoft.com/office/drawing/2014/main" id="{894D12DF-C2FB-ECB1-D126-DE70BD1389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B321FA9-CD00-E340-DF3A-DF2F6056D2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5" name="Freeform 68">
                  <a:extLst>
                    <a:ext uri="{FF2B5EF4-FFF2-40B4-BE49-F238E27FC236}">
                      <a16:creationId xmlns:a16="http://schemas.microsoft.com/office/drawing/2014/main" id="{7F442571-8A8E-F056-8120-0A7166739E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6" name="Freeform 69">
                  <a:extLst>
                    <a:ext uri="{FF2B5EF4-FFF2-40B4-BE49-F238E27FC236}">
                      <a16:creationId xmlns:a16="http://schemas.microsoft.com/office/drawing/2014/main" id="{90B1B727-221D-4181-A364-D5B709E701A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7" name="Line 70">
                  <a:extLst>
                    <a:ext uri="{FF2B5EF4-FFF2-40B4-BE49-F238E27FC236}">
                      <a16:creationId xmlns:a16="http://schemas.microsoft.com/office/drawing/2014/main" id="{675BA8D2-1FF0-72E0-6BB5-84E882FF7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A180BF33-C99D-1A4A-5974-7053CE7E7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4893733"/>
            <a:ext cx="6858000" cy="822013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lnSpc>
                <a:spcPct val="110000"/>
              </a:lnSpc>
              <a:defRPr sz="1350" b="0" i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63DD70A9-B50E-61D0-C634-34E20A3D422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43001" y="1107048"/>
            <a:ext cx="6858000" cy="3660809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7250" b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0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03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 Lar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46C6E13-5F92-0B54-E552-A8E8EA32109D}"/>
              </a:ext>
            </a:extLst>
          </p:cNvPr>
          <p:cNvGrpSpPr/>
          <p:nvPr/>
        </p:nvGrpSpPr>
        <p:grpSpPr>
          <a:xfrm flipH="1">
            <a:off x="6265069" y="531607"/>
            <a:ext cx="2878931" cy="6520778"/>
            <a:chOff x="192855" y="531607"/>
            <a:chExt cx="3838575" cy="652077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81DD79D-1CEE-4719-00FE-4FD53EA31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83418" y="-158956"/>
              <a:ext cx="2457450" cy="3838575"/>
              <a:chOff x="587376" y="280988"/>
              <a:chExt cx="2457450" cy="3838575"/>
            </a:xfrm>
          </p:grpSpPr>
          <p:sp>
            <p:nvSpPr>
              <p:cNvPr id="32" name="Freeform 64">
                <a:extLst>
                  <a:ext uri="{FF2B5EF4-FFF2-40B4-BE49-F238E27FC236}">
                    <a16:creationId xmlns:a16="http://schemas.microsoft.com/office/drawing/2014/main" id="{63458FA5-D071-3A46-EB12-8B6C8D6396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3" name="Freeform 81">
                <a:extLst>
                  <a:ext uri="{FF2B5EF4-FFF2-40B4-BE49-F238E27FC236}">
                    <a16:creationId xmlns:a16="http://schemas.microsoft.com/office/drawing/2014/main" id="{4DD1D754-B9F5-6269-D3E0-370396165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4" name="Freeform 61">
                <a:extLst>
                  <a:ext uri="{FF2B5EF4-FFF2-40B4-BE49-F238E27FC236}">
                    <a16:creationId xmlns:a16="http://schemas.microsoft.com/office/drawing/2014/main" id="{F3A3D4E7-3A71-4AB8-FB08-8CEDD527A7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497067EC-F598-B7C7-88F4-2F57F6D874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6" name="Freeform 84">
                <a:extLst>
                  <a:ext uri="{FF2B5EF4-FFF2-40B4-BE49-F238E27FC236}">
                    <a16:creationId xmlns:a16="http://schemas.microsoft.com/office/drawing/2014/main" id="{1A115B41-BE53-1781-C3A0-8F7DBB6CF7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87">
                <a:extLst>
                  <a:ext uri="{FF2B5EF4-FFF2-40B4-BE49-F238E27FC236}">
                    <a16:creationId xmlns:a16="http://schemas.microsoft.com/office/drawing/2014/main" id="{AD9F9AC4-59AA-3FED-EB58-ABCC8422A5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60">
                <a:extLst>
                  <a:ext uri="{FF2B5EF4-FFF2-40B4-BE49-F238E27FC236}">
                    <a16:creationId xmlns:a16="http://schemas.microsoft.com/office/drawing/2014/main" id="{5C39FA36-DD8A-A8AF-995B-FEB1B81928A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59">
                <a:extLst>
                  <a:ext uri="{FF2B5EF4-FFF2-40B4-BE49-F238E27FC236}">
                    <a16:creationId xmlns:a16="http://schemas.microsoft.com/office/drawing/2014/main" id="{0435A07F-ABFF-DBCD-9D6E-B060E78839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62">
                <a:extLst>
                  <a:ext uri="{FF2B5EF4-FFF2-40B4-BE49-F238E27FC236}">
                    <a16:creationId xmlns:a16="http://schemas.microsoft.com/office/drawing/2014/main" id="{F61ED471-E9B3-E6FF-4DA3-8663BAB6BB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65">
                <a:extLst>
                  <a:ext uri="{FF2B5EF4-FFF2-40B4-BE49-F238E27FC236}">
                    <a16:creationId xmlns:a16="http://schemas.microsoft.com/office/drawing/2014/main" id="{66D48908-5C19-CE7C-FB3B-E55D124BE8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79">
                <a:extLst>
                  <a:ext uri="{FF2B5EF4-FFF2-40B4-BE49-F238E27FC236}">
                    <a16:creationId xmlns:a16="http://schemas.microsoft.com/office/drawing/2014/main" id="{9EBA239B-B2C2-C1D7-42F7-BB50522E1C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82">
                <a:extLst>
                  <a:ext uri="{FF2B5EF4-FFF2-40B4-BE49-F238E27FC236}">
                    <a16:creationId xmlns:a16="http://schemas.microsoft.com/office/drawing/2014/main" id="{7311065F-4C49-B37C-B6F2-EF021666B0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85">
                <a:extLst>
                  <a:ext uri="{FF2B5EF4-FFF2-40B4-BE49-F238E27FC236}">
                    <a16:creationId xmlns:a16="http://schemas.microsoft.com/office/drawing/2014/main" id="{EADE6C0A-9B31-463A-DC31-450FBFB0EA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715F916F-BDD7-938C-7F9F-15FA32E2E2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17F0837-6401-508D-9D16-AC64526C93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7" name="Line 63">
                  <a:extLst>
                    <a:ext uri="{FF2B5EF4-FFF2-40B4-BE49-F238E27FC236}">
                      <a16:creationId xmlns:a16="http://schemas.microsoft.com/office/drawing/2014/main" id="{201E24E4-9DA0-20F2-7AE3-5DA927CDF4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8" name="Line 66">
                  <a:extLst>
                    <a:ext uri="{FF2B5EF4-FFF2-40B4-BE49-F238E27FC236}">
                      <a16:creationId xmlns:a16="http://schemas.microsoft.com/office/drawing/2014/main" id="{F0D81B78-2590-5FE2-3E72-AED10BB9C81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49" name="Line 67">
                  <a:extLst>
                    <a:ext uri="{FF2B5EF4-FFF2-40B4-BE49-F238E27FC236}">
                      <a16:creationId xmlns:a16="http://schemas.microsoft.com/office/drawing/2014/main" id="{1B0E3C51-648E-EED1-D8E4-5C1A83A7935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0" name="Line 80">
                  <a:extLst>
                    <a:ext uri="{FF2B5EF4-FFF2-40B4-BE49-F238E27FC236}">
                      <a16:creationId xmlns:a16="http://schemas.microsoft.com/office/drawing/2014/main" id="{B63F0A42-E73B-9C27-C8AC-5862ECD9A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1" name="Line 83">
                  <a:extLst>
                    <a:ext uri="{FF2B5EF4-FFF2-40B4-BE49-F238E27FC236}">
                      <a16:creationId xmlns:a16="http://schemas.microsoft.com/office/drawing/2014/main" id="{CFD7B0F1-6021-5D68-851A-183A3606E5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2" name="Line 86">
                  <a:extLst>
                    <a:ext uri="{FF2B5EF4-FFF2-40B4-BE49-F238E27FC236}">
                      <a16:creationId xmlns:a16="http://schemas.microsoft.com/office/drawing/2014/main" id="{E63766C1-D1F5-CD70-020F-548E199476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53" name="Line 89">
                  <a:extLst>
                    <a:ext uri="{FF2B5EF4-FFF2-40B4-BE49-F238E27FC236}">
                      <a16:creationId xmlns:a16="http://schemas.microsoft.com/office/drawing/2014/main" id="{9A7C8B71-FD3E-CF93-F909-DC78EB1BFE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A83BBBA-0866-8DA7-4C6B-39E534138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V="1">
              <a:off x="917093" y="3213810"/>
              <a:ext cx="2457450" cy="3838575"/>
              <a:chOff x="587376" y="280988"/>
              <a:chExt cx="2457450" cy="3838575"/>
            </a:xfrm>
          </p:grpSpPr>
          <p:sp>
            <p:nvSpPr>
              <p:cNvPr id="10" name="Freeform 64">
                <a:extLst>
                  <a:ext uri="{FF2B5EF4-FFF2-40B4-BE49-F238E27FC236}">
                    <a16:creationId xmlns:a16="http://schemas.microsoft.com/office/drawing/2014/main" id="{55F21049-C8CB-1413-A3F0-41A22AF2A7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" name="Freeform 81">
                <a:extLst>
                  <a:ext uri="{FF2B5EF4-FFF2-40B4-BE49-F238E27FC236}">
                    <a16:creationId xmlns:a16="http://schemas.microsoft.com/office/drawing/2014/main" id="{173F64F1-9A9D-BC7E-B0A0-971F0F0F14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2" name="Freeform 61">
                <a:extLst>
                  <a:ext uri="{FF2B5EF4-FFF2-40B4-BE49-F238E27FC236}">
                    <a16:creationId xmlns:a16="http://schemas.microsoft.com/office/drawing/2014/main" id="{B25A2E7D-3D32-4BB9-A01F-1F77476D5E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3" name="Freeform 78">
                <a:extLst>
                  <a:ext uri="{FF2B5EF4-FFF2-40B4-BE49-F238E27FC236}">
                    <a16:creationId xmlns:a16="http://schemas.microsoft.com/office/drawing/2014/main" id="{BD1373BC-8861-74A9-F90B-6D147FAB44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4" name="Freeform 84">
                <a:extLst>
                  <a:ext uri="{FF2B5EF4-FFF2-40B4-BE49-F238E27FC236}">
                    <a16:creationId xmlns:a16="http://schemas.microsoft.com/office/drawing/2014/main" id="{1D0F6C7E-8186-9BA9-C089-F165E186A2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5" name="Freeform 87">
                <a:extLst>
                  <a:ext uri="{FF2B5EF4-FFF2-40B4-BE49-F238E27FC236}">
                    <a16:creationId xmlns:a16="http://schemas.microsoft.com/office/drawing/2014/main" id="{359F8A83-D46B-F8FF-DC7C-3C04DCA8F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6" name="Freeform 60">
                <a:extLst>
                  <a:ext uri="{FF2B5EF4-FFF2-40B4-BE49-F238E27FC236}">
                    <a16:creationId xmlns:a16="http://schemas.microsoft.com/office/drawing/2014/main" id="{BFC83E63-6FC3-C31E-98CE-21843812F0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7" name="Freeform 59">
                <a:extLst>
                  <a:ext uri="{FF2B5EF4-FFF2-40B4-BE49-F238E27FC236}">
                    <a16:creationId xmlns:a16="http://schemas.microsoft.com/office/drawing/2014/main" id="{302ABA44-3B57-F469-6C04-F66BDA7AE5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8" name="Freeform 62">
                <a:extLst>
                  <a:ext uri="{FF2B5EF4-FFF2-40B4-BE49-F238E27FC236}">
                    <a16:creationId xmlns:a16="http://schemas.microsoft.com/office/drawing/2014/main" id="{7AEBB6FD-54FE-C7DA-9A26-50A06339E4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9" name="Freeform 65">
                <a:extLst>
                  <a:ext uri="{FF2B5EF4-FFF2-40B4-BE49-F238E27FC236}">
                    <a16:creationId xmlns:a16="http://schemas.microsoft.com/office/drawing/2014/main" id="{5E33358E-58C6-D35A-1278-C81907C997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0" name="Freeform 79">
                <a:extLst>
                  <a:ext uri="{FF2B5EF4-FFF2-40B4-BE49-F238E27FC236}">
                    <a16:creationId xmlns:a16="http://schemas.microsoft.com/office/drawing/2014/main" id="{03A5740E-D7E5-68C0-948E-9724E0ACF7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1" name="Freeform 82">
                <a:extLst>
                  <a:ext uri="{FF2B5EF4-FFF2-40B4-BE49-F238E27FC236}">
                    <a16:creationId xmlns:a16="http://schemas.microsoft.com/office/drawing/2014/main" id="{8AB4DD54-E3B5-6D41-1243-6F2D21CD99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2" name="Freeform 85">
                <a:extLst>
                  <a:ext uri="{FF2B5EF4-FFF2-40B4-BE49-F238E27FC236}">
                    <a16:creationId xmlns:a16="http://schemas.microsoft.com/office/drawing/2014/main" id="{2A94B732-4A98-2F5C-F80B-6BBDB47064F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3" name="Freeform 88">
                <a:extLst>
                  <a:ext uri="{FF2B5EF4-FFF2-40B4-BE49-F238E27FC236}">
                    <a16:creationId xmlns:a16="http://schemas.microsoft.com/office/drawing/2014/main" id="{DF1D8441-3705-CC80-FE5F-2A09989AAF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8F71A31A-59B3-9162-371C-C01A729D0C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25" name="Line 63">
                  <a:extLst>
                    <a:ext uri="{FF2B5EF4-FFF2-40B4-BE49-F238E27FC236}">
                      <a16:creationId xmlns:a16="http://schemas.microsoft.com/office/drawing/2014/main" id="{7CCBE56E-A31B-4C75-DC85-F53147C4D0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6" name="Line 66">
                  <a:extLst>
                    <a:ext uri="{FF2B5EF4-FFF2-40B4-BE49-F238E27FC236}">
                      <a16:creationId xmlns:a16="http://schemas.microsoft.com/office/drawing/2014/main" id="{296ACE92-E4E8-3DA8-53B5-B4C1E3A8D2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7" name="Line 67">
                  <a:extLst>
                    <a:ext uri="{FF2B5EF4-FFF2-40B4-BE49-F238E27FC236}">
                      <a16:creationId xmlns:a16="http://schemas.microsoft.com/office/drawing/2014/main" id="{7B0613D4-F0E5-89E7-9C18-8CFA239DF1C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8" name="Line 80">
                  <a:extLst>
                    <a:ext uri="{FF2B5EF4-FFF2-40B4-BE49-F238E27FC236}">
                      <a16:creationId xmlns:a16="http://schemas.microsoft.com/office/drawing/2014/main" id="{E622BCC5-94CF-3347-DA0D-7358D5BAEC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9" name="Line 83">
                  <a:extLst>
                    <a:ext uri="{FF2B5EF4-FFF2-40B4-BE49-F238E27FC236}">
                      <a16:creationId xmlns:a16="http://schemas.microsoft.com/office/drawing/2014/main" id="{7A92BD29-9001-7192-3FC5-2BD68F7AF26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0" name="Line 86">
                  <a:extLst>
                    <a:ext uri="{FF2B5EF4-FFF2-40B4-BE49-F238E27FC236}">
                      <a16:creationId xmlns:a16="http://schemas.microsoft.com/office/drawing/2014/main" id="{538F5771-4928-1E01-FE11-700BA53138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31" name="Line 89">
                  <a:extLst>
                    <a:ext uri="{FF2B5EF4-FFF2-40B4-BE49-F238E27FC236}">
                      <a16:creationId xmlns:a16="http://schemas.microsoft.com/office/drawing/2014/main" id="{7DCEABB5-FF34-2744-FB43-A0CE5EE8EB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54" name="Content Placeholder 53">
            <a:extLst>
              <a:ext uri="{FF2B5EF4-FFF2-40B4-BE49-F238E27FC236}">
                <a16:creationId xmlns:a16="http://schemas.microsoft.com/office/drawing/2014/main" id="{8FCCC77F-6C47-D9CF-D034-6C88D17987B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46485" y="660401"/>
            <a:ext cx="5866209" cy="4119563"/>
          </a:xfrm>
        </p:spPr>
        <p:txBody>
          <a:bodyPr anchor="b"/>
          <a:lstStyle>
            <a:lvl1pPr>
              <a:defRPr sz="174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65139" y="6343956"/>
            <a:ext cx="32190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2" name="Title 61">
            <a:extLst>
              <a:ext uri="{FF2B5EF4-FFF2-40B4-BE49-F238E27FC236}">
                <a16:creationId xmlns:a16="http://schemas.microsoft.com/office/drawing/2014/main" id="{AB82C1FD-F89F-A137-0472-2D6FEB286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7" y="4900731"/>
            <a:ext cx="5840015" cy="1097839"/>
          </a:xfrm>
        </p:spPr>
        <p:txBody>
          <a:bodyPr anchor="t"/>
          <a:lstStyle>
            <a:lvl1pPr>
              <a:lnSpc>
                <a:spcPct val="100000"/>
              </a:lnSpc>
              <a:defRPr sz="135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949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 Lar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77752CF-4BA1-3C90-9F5C-CDB8AA18E744}"/>
              </a:ext>
            </a:extLst>
          </p:cNvPr>
          <p:cNvGrpSpPr/>
          <p:nvPr/>
        </p:nvGrpSpPr>
        <p:grpSpPr>
          <a:xfrm rot="2700000">
            <a:off x="7812427" y="4715803"/>
            <a:ext cx="633413" cy="1396604"/>
            <a:chOff x="5959192" y="333389"/>
            <a:chExt cx="633413" cy="18621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9E24818-6F19-BE8F-6603-A7DA9C66BC86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0" name="Freeform 68">
                <a:extLst>
                  <a:ext uri="{FF2B5EF4-FFF2-40B4-BE49-F238E27FC236}">
                    <a16:creationId xmlns:a16="http://schemas.microsoft.com/office/drawing/2014/main" id="{8F057B91-4F38-726D-D0A5-CAFBB0F15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" name="Freeform 69">
                <a:extLst>
                  <a:ext uri="{FF2B5EF4-FFF2-40B4-BE49-F238E27FC236}">
                    <a16:creationId xmlns:a16="http://schemas.microsoft.com/office/drawing/2014/main" id="{FF13D6C9-742D-8DE0-0722-3F9455E0A4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9" name="Line 70">
              <a:extLst>
                <a:ext uri="{FF2B5EF4-FFF2-40B4-BE49-F238E27FC236}">
                  <a16:creationId xmlns:a16="http://schemas.microsoft.com/office/drawing/2014/main" id="{DD4B8E7C-D15D-34D3-2F19-CE7E119866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1A04BA-1034-8C2D-7B4F-FFE2FEEBF2C1}"/>
              </a:ext>
            </a:extLst>
          </p:cNvPr>
          <p:cNvGrpSpPr/>
          <p:nvPr/>
        </p:nvGrpSpPr>
        <p:grpSpPr>
          <a:xfrm>
            <a:off x="809626" y="649305"/>
            <a:ext cx="523538" cy="1372591"/>
            <a:chOff x="1079500" y="649304"/>
            <a:chExt cx="698051" cy="137259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7573B03-A5C8-6F68-19F8-A605A3FFFA0A}"/>
                </a:ext>
              </a:extLst>
            </p:cNvPr>
            <p:cNvSpPr/>
            <p:nvPr/>
          </p:nvSpPr>
          <p:spPr>
            <a:xfrm>
              <a:off x="1437136" y="649304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sz="1350">
                <a:solidFill>
                  <a:schemeClr val="tx1"/>
                </a:solidFill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99CAF66-0082-3FFF-4237-037ECC53BBE7}"/>
                </a:ext>
              </a:extLst>
            </p:cNvPr>
            <p:cNvGrpSpPr/>
            <p:nvPr/>
          </p:nvGrpSpPr>
          <p:grpSpPr>
            <a:xfrm rot="10800000">
              <a:off x="1079500" y="952167"/>
              <a:ext cx="641184" cy="1069728"/>
              <a:chOff x="6484111" y="2967038"/>
              <a:chExt cx="641184" cy="106972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C8C6674-8594-E6D0-B843-E6B1BC872E42}"/>
                  </a:ext>
                </a:extLst>
              </p:cNvPr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0" name="Freeform 68">
                  <a:extLst>
                    <a:ext uri="{FF2B5EF4-FFF2-40B4-BE49-F238E27FC236}">
                      <a16:creationId xmlns:a16="http://schemas.microsoft.com/office/drawing/2014/main" id="{A4B74803-AB06-F0B5-CAF3-164628FA3D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1" name="Freeform 69">
                  <a:extLst>
                    <a:ext uri="{FF2B5EF4-FFF2-40B4-BE49-F238E27FC236}">
                      <a16:creationId xmlns:a16="http://schemas.microsoft.com/office/drawing/2014/main" id="{472E58AB-3D73-FE3B-8E9C-C0905E195A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2" name="Line 70">
                  <a:extLst>
                    <a:ext uri="{FF2B5EF4-FFF2-40B4-BE49-F238E27FC236}">
                      <a16:creationId xmlns:a16="http://schemas.microsoft.com/office/drawing/2014/main" id="{8F097B18-FA06-126F-3A35-26C9942807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BC258A3-BB98-9C50-05A6-F4E1338502D3}"/>
                  </a:ext>
                </a:extLst>
              </p:cNvPr>
              <p:cNvGrpSpPr/>
              <p:nvPr/>
            </p:nvGrpSpPr>
            <p:grpSpPr>
              <a:xfrm rot="18900000" flipH="1">
                <a:off x="6484111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7" name="Freeform 68">
                  <a:extLst>
                    <a:ext uri="{FF2B5EF4-FFF2-40B4-BE49-F238E27FC236}">
                      <a16:creationId xmlns:a16="http://schemas.microsoft.com/office/drawing/2014/main" id="{276FDCAB-5D59-FEE2-A415-A5948BAEC4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8" name="Freeform 69">
                  <a:extLst>
                    <a:ext uri="{FF2B5EF4-FFF2-40B4-BE49-F238E27FC236}">
                      <a16:creationId xmlns:a16="http://schemas.microsoft.com/office/drawing/2014/main" id="{E3DF5097-6886-8ADE-885A-24C0B21C7D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9" name="Line 70">
                  <a:extLst>
                    <a:ext uri="{FF2B5EF4-FFF2-40B4-BE49-F238E27FC236}">
                      <a16:creationId xmlns:a16="http://schemas.microsoft.com/office/drawing/2014/main" id="{5D3400C4-73B6-95B3-1831-80DC32487E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D49EFEB0-E2EA-5928-A8E0-4E3586048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672" y="4893732"/>
            <a:ext cx="5830658" cy="109728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lnSpc>
                <a:spcPct val="110000"/>
              </a:lnSpc>
              <a:defRPr sz="1350" b="0" i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Content Placeholder 6">
            <a:extLst>
              <a:ext uri="{FF2B5EF4-FFF2-40B4-BE49-F238E27FC236}">
                <a16:creationId xmlns:a16="http://schemas.microsoft.com/office/drawing/2014/main" id="{0152DD09-AB61-4F4C-9E1A-13373B0C0F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6672" y="685801"/>
            <a:ext cx="5830658" cy="4082056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7250" b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267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948CB83-964B-888F-78FF-AACD6099F73A}"/>
              </a:ext>
            </a:extLst>
          </p:cNvPr>
          <p:cNvGrpSpPr/>
          <p:nvPr/>
        </p:nvGrpSpPr>
        <p:grpSpPr>
          <a:xfrm rot="2700000">
            <a:off x="7812427" y="4715803"/>
            <a:ext cx="633413" cy="1396604"/>
            <a:chOff x="5959192" y="333389"/>
            <a:chExt cx="633413" cy="18621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0C17E4C-DCC6-2046-B2E1-D1E0332600F0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0" name="Freeform 68">
                <a:extLst>
                  <a:ext uri="{FF2B5EF4-FFF2-40B4-BE49-F238E27FC236}">
                    <a16:creationId xmlns:a16="http://schemas.microsoft.com/office/drawing/2014/main" id="{89C58AF8-D1AE-E262-2941-EECB2D418E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" name="Freeform 69">
                <a:extLst>
                  <a:ext uri="{FF2B5EF4-FFF2-40B4-BE49-F238E27FC236}">
                    <a16:creationId xmlns:a16="http://schemas.microsoft.com/office/drawing/2014/main" id="{2F5AE8CC-0485-3842-29F8-DB900BDA6A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9" name="Line 70">
              <a:extLst>
                <a:ext uri="{FF2B5EF4-FFF2-40B4-BE49-F238E27FC236}">
                  <a16:creationId xmlns:a16="http://schemas.microsoft.com/office/drawing/2014/main" id="{79EAF4E3-F1D3-E6D6-FE15-A6142C1ED9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-1133856"/>
            <a:ext cx="6855714" cy="914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57200" y="685801"/>
            <a:ext cx="6858000" cy="5486399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3750" b="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1pPr>
            <a:lvl2pPr marL="171450" indent="0">
              <a:lnSpc>
                <a:spcPct val="90000"/>
              </a:lnSpc>
              <a:buNone/>
              <a:defRPr sz="3750" b="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2pPr>
            <a:lvl3pPr marL="342900" indent="0">
              <a:lnSpc>
                <a:spcPct val="90000"/>
              </a:lnSpc>
              <a:buNone/>
              <a:defRPr sz="3750" b="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3pPr>
            <a:lvl4pPr marL="514350" indent="0">
              <a:lnSpc>
                <a:spcPct val="90000"/>
              </a:lnSpc>
              <a:buNone/>
              <a:defRPr sz="3750" b="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4pPr>
            <a:lvl5pPr marL="685800" indent="0">
              <a:lnSpc>
                <a:spcPct val="90000"/>
              </a:lnSpc>
              <a:buNone/>
              <a:defRPr sz="3750" b="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51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E21DD9B6-52E0-7169-7976-70CDEAC82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 flipV="1">
            <a:off x="7477993" y="4426542"/>
            <a:ext cx="1339488" cy="2211229"/>
            <a:chOff x="3125006" y="3171595"/>
            <a:chExt cx="1785984" cy="2211229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B03227F6-7039-B94F-5997-1E17787AF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558E3E8E-104E-EA41-08BF-5E318159E5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 noChangeAspect="1"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flipH="1">
                <a:off x="5630197" y="2998646"/>
                <a:ext cx="0" cy="2208479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75B027AC-13FC-39C1-D473-0A3B1455E0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 noChangeAspect="1"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4749017" y="4416771"/>
                <a:ext cx="1760933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Rectangle 30">
                <a:extLst>
                  <a:ext uri="{FF2B5EF4-FFF2-40B4-BE49-F238E27FC236}">
                    <a16:creationId xmlns:a16="http://schemas.microsoft.com/office/drawing/2014/main" id="{B71D1F97-BF2F-7148-AB61-48B42BC25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136242" y="3224252"/>
                <a:ext cx="987915" cy="987915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9" name="Rectangle 30">
                <a:extLst>
                  <a:ext uri="{FF2B5EF4-FFF2-40B4-BE49-F238E27FC236}">
                    <a16:creationId xmlns:a16="http://schemas.microsoft.com/office/drawing/2014/main" id="{85AF10AC-3AF6-1059-BD35-B708FF8A83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327037" y="3070731"/>
                <a:ext cx="606323" cy="606323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13FE67EB-BA30-8EDC-4BF6-4558CC75E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104" name="Freeform: Shape 141">
                <a:extLst>
                  <a:ext uri="{FF2B5EF4-FFF2-40B4-BE49-F238E27FC236}">
                    <a16:creationId xmlns:a16="http://schemas.microsoft.com/office/drawing/2014/main" id="{D710C972-B401-AED7-77AF-04633FE1C9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879836" y="3521665"/>
                <a:ext cx="892801" cy="1794975"/>
              </a:xfrm>
              <a:custGeom>
                <a:avLst/>
                <a:gdLst>
                  <a:gd name="connsiteX0" fmla="*/ 892801 w 892801"/>
                  <a:gd name="connsiteY0" fmla="*/ 0 h 1794975"/>
                  <a:gd name="connsiteX1" fmla="*/ 892801 w 892801"/>
                  <a:gd name="connsiteY1" fmla="*/ 1434622 h 1794975"/>
                  <a:gd name="connsiteX2" fmla="*/ 845919 w 892801"/>
                  <a:gd name="connsiteY2" fmla="*/ 1533379 h 1794975"/>
                  <a:gd name="connsiteX3" fmla="*/ 440820 w 892801"/>
                  <a:gd name="connsiteY3" fmla="*/ 1794916 h 1794975"/>
                  <a:gd name="connsiteX4" fmla="*/ 379878 w 892801"/>
                  <a:gd name="connsiteY4" fmla="*/ 1791253 h 1794975"/>
                  <a:gd name="connsiteX5" fmla="*/ 763083 w 892801"/>
                  <a:gd name="connsiteY5" fmla="*/ 100140 h 1794975"/>
                  <a:gd name="connsiteX6" fmla="*/ 892801 w 892801"/>
                  <a:gd name="connsiteY6" fmla="*/ 0 h 179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Freeform: Shape 142">
                <a:extLst>
                  <a:ext uri="{FF2B5EF4-FFF2-40B4-BE49-F238E27FC236}">
                    <a16:creationId xmlns:a16="http://schemas.microsoft.com/office/drawing/2014/main" id="{0E8234D7-B4D9-A716-9C7B-C53935A5A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72637" y="3516901"/>
                <a:ext cx="893183" cy="1795123"/>
              </a:xfrm>
              <a:custGeom>
                <a:avLst/>
                <a:gdLst>
                  <a:gd name="connsiteX0" fmla="*/ 191 w 893183"/>
                  <a:gd name="connsiteY0" fmla="*/ 0 h 1795123"/>
                  <a:gd name="connsiteX1" fmla="*/ 130101 w 893183"/>
                  <a:gd name="connsiteY1" fmla="*/ 100288 h 1795123"/>
                  <a:gd name="connsiteX2" fmla="*/ 513306 w 893183"/>
                  <a:gd name="connsiteY2" fmla="*/ 1791401 h 1795123"/>
                  <a:gd name="connsiteX3" fmla="*/ 47265 w 893183"/>
                  <a:gd name="connsiteY3" fmla="*/ 1533527 h 1795123"/>
                  <a:gd name="connsiteX4" fmla="*/ 192 w 893183"/>
                  <a:gd name="connsiteY4" fmla="*/ 1434367 h 1795123"/>
                  <a:gd name="connsiteX5" fmla="*/ 192 w 893183"/>
                  <a:gd name="connsiteY5" fmla="*/ 1438981 h 1795123"/>
                  <a:gd name="connsiteX6" fmla="*/ 0 w 893183"/>
                  <a:gd name="connsiteY6" fmla="*/ 1439386 h 1795123"/>
                  <a:gd name="connsiteX7" fmla="*/ 0 w 893183"/>
                  <a:gd name="connsiteY7" fmla="*/ 4764 h 1795123"/>
                  <a:gd name="connsiteX8" fmla="*/ 191 w 893183"/>
                  <a:gd name="connsiteY8" fmla="*/ 4616 h 1795123"/>
                  <a:gd name="connsiteX9" fmla="*/ 191 w 893183"/>
                  <a:gd name="connsiteY9" fmla="*/ 0 h 1795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-1133856"/>
            <a:ext cx="6169914" cy="914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FC17A020-D6A3-77F7-85C7-53BE80D9026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57200" y="685801"/>
            <a:ext cx="6172200" cy="5486399"/>
          </a:xfrm>
        </p:spPr>
        <p:txBody>
          <a:bodyPr anchor="ctr">
            <a:noAutofit/>
          </a:bodyPr>
          <a:lstStyle>
            <a:lvl1pPr marL="0" indent="0">
              <a:lnSpc>
                <a:spcPct val="90000"/>
              </a:lnSpc>
              <a:buNone/>
              <a:defRPr sz="3750" b="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1pPr>
            <a:lvl2pPr marL="171450" indent="0">
              <a:lnSpc>
                <a:spcPct val="90000"/>
              </a:lnSpc>
              <a:buNone/>
              <a:defRPr sz="3750" b="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2pPr>
            <a:lvl3pPr marL="342900" indent="0">
              <a:lnSpc>
                <a:spcPct val="90000"/>
              </a:lnSpc>
              <a:buNone/>
              <a:defRPr sz="3750" b="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3pPr>
            <a:lvl4pPr marL="514350" indent="0">
              <a:lnSpc>
                <a:spcPct val="90000"/>
              </a:lnSpc>
              <a:buNone/>
              <a:defRPr sz="3750" b="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4pPr>
            <a:lvl5pPr marL="685800" indent="0">
              <a:lnSpc>
                <a:spcPct val="90000"/>
              </a:lnSpc>
              <a:buNone/>
              <a:defRPr sz="3750" b="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580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62BAAD8-5E23-403F-8F97-DCFB134B81A8}"/>
              </a:ext>
            </a:extLst>
          </p:cNvPr>
          <p:cNvGrpSpPr/>
          <p:nvPr/>
        </p:nvGrpSpPr>
        <p:grpSpPr>
          <a:xfrm flipH="1">
            <a:off x="7810838" y="651328"/>
            <a:ext cx="523538" cy="1372591"/>
            <a:chOff x="1079500" y="649304"/>
            <a:chExt cx="698051" cy="137259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78DB782-5204-DE67-F9A0-4A906680A49F}"/>
                </a:ext>
              </a:extLst>
            </p:cNvPr>
            <p:cNvSpPr/>
            <p:nvPr/>
          </p:nvSpPr>
          <p:spPr>
            <a:xfrm>
              <a:off x="1437136" y="649304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sz="1350">
                <a:solidFill>
                  <a:schemeClr val="tx1"/>
                </a:solidFill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E76D249-95D9-CBEC-64CA-3FDC7A1CE75D}"/>
                </a:ext>
              </a:extLst>
            </p:cNvPr>
            <p:cNvGrpSpPr/>
            <p:nvPr/>
          </p:nvGrpSpPr>
          <p:grpSpPr>
            <a:xfrm rot="10800000">
              <a:off x="1079500" y="952167"/>
              <a:ext cx="641184" cy="1069728"/>
              <a:chOff x="6484111" y="2967038"/>
              <a:chExt cx="641184" cy="1069728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D99002E3-B8F9-2383-6644-7A34CD978308}"/>
                  </a:ext>
                </a:extLst>
              </p:cNvPr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2ECA2663-32CE-943D-6756-F1FBDD98A6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CF1D89AC-FE53-59CC-9C9A-D5095FCF2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97AE4A79-7C94-350A-D123-528B8EE936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E7156A5-D641-1556-B542-155C3BCD690B}"/>
                  </a:ext>
                </a:extLst>
              </p:cNvPr>
              <p:cNvGrpSpPr/>
              <p:nvPr/>
            </p:nvGrpSpPr>
            <p:grpSpPr>
              <a:xfrm rot="18900000" flipH="1">
                <a:off x="6484111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DD821AB-1AFD-00AE-F5AC-072FA2831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B44CFD51-7AA3-6464-ABAC-BCABA0E255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3F6E13E8-6620-20F1-EFC9-DCAC2774FB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7" y="-1133856"/>
            <a:ext cx="685508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9C628F80-5DEA-8C31-B904-3BC56FDFF69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59581" y="650876"/>
            <a:ext cx="6854429" cy="5521325"/>
          </a:xfrm>
        </p:spPr>
        <p:txBody>
          <a:bodyPr anchor="b"/>
          <a:lstStyle>
            <a:lvl1pPr>
              <a:lnSpc>
                <a:spcPct val="90000"/>
              </a:lnSpc>
              <a:defRPr sz="375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lnSpc>
                <a:spcPct val="90000"/>
              </a:lnSpc>
              <a:defRPr sz="375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2pPr>
            <a:lvl3pPr>
              <a:lnSpc>
                <a:spcPct val="90000"/>
              </a:lnSpc>
              <a:defRPr sz="375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3pPr>
            <a:lvl4pPr>
              <a:lnSpc>
                <a:spcPct val="90000"/>
              </a:lnSpc>
              <a:defRPr sz="375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4pPr>
            <a:lvl5pPr>
              <a:lnSpc>
                <a:spcPct val="90000"/>
              </a:lnSpc>
              <a:defRPr sz="375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72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30FA8BD-104F-B62D-9686-170237442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3740944" y="49440"/>
            <a:ext cx="1662113" cy="1177924"/>
            <a:chOff x="4987925" y="2840038"/>
            <a:chExt cx="2216150" cy="117792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ED83C9-BFC9-A791-3662-CB404216C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AC42635-B2C5-71D2-D5BF-7BB171F599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8DB8B70-A837-784C-BE01-7662C397EF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D944038A-4F94-C29A-5020-589829E2C3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CA018A91-4BC0-5B20-4336-EE7FA90F21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4920CAFD-E512-4531-1169-ED481576AB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EE3CA6F-C175-A73F-2E44-C039243F5A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2803DC2E-CE34-806E-D2CE-9F0121A4C3C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A6A7E506-4934-4A00-8743-D201E56C20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6D4C5F55-56C0-223F-9074-8C8EA50BA5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77440" y="4617356"/>
            <a:ext cx="4389120" cy="154533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ct val="120000"/>
              </a:lnSpc>
              <a:defRPr sz="1350" b="0" i="0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24712" y="1188720"/>
            <a:ext cx="6899148" cy="2925456"/>
          </a:xfrm>
        </p:spPr>
        <p:txBody>
          <a:bodyPr anchor="b">
            <a:noAutofit/>
          </a:bodyPr>
          <a:lstStyle>
            <a:lvl1pPr marL="123444" indent="-123444" algn="ctr">
              <a:lnSpc>
                <a:spcPct val="90000"/>
              </a:lnSpc>
              <a:spcBef>
                <a:spcPts val="0"/>
              </a:spcBef>
              <a:buNone/>
              <a:defRPr sz="30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B58263-7B3B-44AD-A3FB-5F78690F9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66260" y="4365765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032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A4D7B3C-E2E2-A99D-707D-4A29E0F78A04}"/>
              </a:ext>
            </a:extLst>
          </p:cNvPr>
          <p:cNvGrpSpPr/>
          <p:nvPr/>
        </p:nvGrpSpPr>
        <p:grpSpPr>
          <a:xfrm flipH="1">
            <a:off x="7305313" y="457965"/>
            <a:ext cx="1670906" cy="5970551"/>
            <a:chOff x="9740417" y="457964"/>
            <a:chExt cx="2227875" cy="597055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9081ED-1E4D-835D-7830-219AA69ADB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9757063" y="457964"/>
              <a:ext cx="2211229" cy="2707415"/>
              <a:chOff x="9728105" y="457964"/>
              <a:chExt cx="2211229" cy="2707415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87482348-118F-172A-CEC2-0BE109082A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E24D7200-718C-1F03-6154-C121CE065B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92B64D78-7934-3FE5-87D9-F3A7D5D6AD6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7A497D00-6369-FB97-B6F8-5A6E5F8232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Rectangle 30">
                    <a:extLst>
                      <a:ext uri="{FF2B5EF4-FFF2-40B4-BE49-F238E27FC236}">
                        <a16:creationId xmlns:a16="http://schemas.microsoft.com/office/drawing/2014/main" id="{E7E05EA8-E3B5-A489-7929-069B330E97B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3" name="Rectangle 30">
                    <a:extLst>
                      <a:ext uri="{FF2B5EF4-FFF2-40B4-BE49-F238E27FC236}">
                        <a16:creationId xmlns:a16="http://schemas.microsoft.com/office/drawing/2014/main" id="{1B76326D-6549-36D1-8925-974843D03D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1F73DD90-9C8D-3260-09BF-779734AD5C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38" name="Freeform: Shape 57">
                    <a:extLst>
                      <a:ext uri="{FF2B5EF4-FFF2-40B4-BE49-F238E27FC236}">
                        <a16:creationId xmlns:a16="http://schemas.microsoft.com/office/drawing/2014/main" id="{507ED09C-B71C-F301-CEBB-E4EAA116F42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9" name="Freeform: Shape 58">
                    <a:extLst>
                      <a:ext uri="{FF2B5EF4-FFF2-40B4-BE49-F238E27FC236}">
                        <a16:creationId xmlns:a16="http://schemas.microsoft.com/office/drawing/2014/main" id="{D0C5B0BC-51DA-81B3-9A19-E6FFDEC1B35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1F07DBFE-AC52-8CE2-60C8-996345985A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440BB012-2594-ED3D-1998-F8EFE65C0B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34" name="Freeform 68">
                    <a:extLst>
                      <a:ext uri="{FF2B5EF4-FFF2-40B4-BE49-F238E27FC236}">
                        <a16:creationId xmlns:a16="http://schemas.microsoft.com/office/drawing/2014/main" id="{2DE4023E-BC6D-AEE3-5769-908F1479B57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35" name="Freeform 69">
                    <a:extLst>
                      <a:ext uri="{FF2B5EF4-FFF2-40B4-BE49-F238E27FC236}">
                        <a16:creationId xmlns:a16="http://schemas.microsoft.com/office/drawing/2014/main" id="{4806FFCC-55BD-F38B-78DA-C107F8CF77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33" name="Line 70">
                  <a:extLst>
                    <a:ext uri="{FF2B5EF4-FFF2-40B4-BE49-F238E27FC236}">
                      <a16:creationId xmlns:a16="http://schemas.microsoft.com/office/drawing/2014/main" id="{09587BBE-7BD5-0A5E-5711-CE564167CC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F9AFC1F-1EB3-9F87-5CDF-AE004E08D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V="1">
              <a:off x="9740417" y="3721100"/>
              <a:ext cx="2211229" cy="2707415"/>
              <a:chOff x="9728105" y="457964"/>
              <a:chExt cx="2211229" cy="2707415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8F2309A-4B72-CD70-792D-23EAFFDE6F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6627476C-BCF0-6A4D-02A4-526DFA603B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9D5AF189-B5B9-C29D-8E3E-EC8702F3676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D62D464E-7CBA-A8C2-96A1-F54CBF232F8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Rectangle 30">
                    <a:extLst>
                      <a:ext uri="{FF2B5EF4-FFF2-40B4-BE49-F238E27FC236}">
                        <a16:creationId xmlns:a16="http://schemas.microsoft.com/office/drawing/2014/main" id="{C9030B14-7F34-518E-7149-0A4306370AA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9" name="Rectangle 30">
                    <a:extLst>
                      <a:ext uri="{FF2B5EF4-FFF2-40B4-BE49-F238E27FC236}">
                        <a16:creationId xmlns:a16="http://schemas.microsoft.com/office/drawing/2014/main" id="{DCB4D896-DA64-0F12-3CA5-6161AB90C8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1FB57B90-2476-D0DF-2C8B-7611AD6C9F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4" name="Freeform: Shape 141">
                    <a:extLst>
                      <a:ext uri="{FF2B5EF4-FFF2-40B4-BE49-F238E27FC236}">
                        <a16:creationId xmlns:a16="http://schemas.microsoft.com/office/drawing/2014/main" id="{7F897B26-F7D8-0C81-447C-6942C7C6D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5" name="Freeform: Shape 142">
                    <a:extLst>
                      <a:ext uri="{FF2B5EF4-FFF2-40B4-BE49-F238E27FC236}">
                        <a16:creationId xmlns:a16="http://schemas.microsoft.com/office/drawing/2014/main" id="{7BEC136A-9A82-57FB-E919-71BEDCF9DED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924E014-70E2-35E1-4035-AFE4CB40E4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D9F05B2C-AB75-E3C7-905F-DDFB7661C9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20" name="Freeform 68">
                    <a:extLst>
                      <a:ext uri="{FF2B5EF4-FFF2-40B4-BE49-F238E27FC236}">
                        <a16:creationId xmlns:a16="http://schemas.microsoft.com/office/drawing/2014/main" id="{4B2D29E0-A432-9BF7-4563-DA726502663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21" name="Freeform 69">
                    <a:extLst>
                      <a:ext uri="{FF2B5EF4-FFF2-40B4-BE49-F238E27FC236}">
                        <a16:creationId xmlns:a16="http://schemas.microsoft.com/office/drawing/2014/main" id="{9FB0CA3B-A554-C7C6-489F-00CE622B0EB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19" name="Line 70">
                  <a:extLst>
                    <a:ext uri="{FF2B5EF4-FFF2-40B4-BE49-F238E27FC236}">
                      <a16:creationId xmlns:a16="http://schemas.microsoft.com/office/drawing/2014/main" id="{BE41ACB0-DD9C-5E88-F826-C4E99E1F033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318DE55C-A74B-5D17-1D99-57F2DD93F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9487" y="4617355"/>
            <a:ext cx="6169913" cy="1545333"/>
          </a:xfrm>
        </p:spPr>
        <p:txBody>
          <a:bodyPr anchor="t"/>
          <a:lstStyle>
            <a:lvl1pPr>
              <a:lnSpc>
                <a:spcPct val="120000"/>
              </a:lnSpc>
              <a:defRPr sz="135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BDC543-8F6B-6FBD-5568-8A52A08A743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59485" y="1188414"/>
            <a:ext cx="6172200" cy="2925763"/>
          </a:xfrm>
        </p:spPr>
        <p:txBody>
          <a:bodyPr anchor="b"/>
          <a:lstStyle>
            <a:lvl1pPr>
              <a:defRPr sz="3000" cap="all" baseline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07495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97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67AE449-03BC-35B0-AEC3-D45692970205}"/>
              </a:ext>
            </a:extLst>
          </p:cNvPr>
          <p:cNvGrpSpPr/>
          <p:nvPr userDrawn="1"/>
        </p:nvGrpSpPr>
        <p:grpSpPr>
          <a:xfrm flipH="1">
            <a:off x="7810838" y="651328"/>
            <a:ext cx="523538" cy="1372591"/>
            <a:chOff x="1079500" y="649304"/>
            <a:chExt cx="698051" cy="137259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08CF3E6-E425-C72A-B625-CFCF163D32A5}"/>
                </a:ext>
              </a:extLst>
            </p:cNvPr>
            <p:cNvSpPr/>
            <p:nvPr/>
          </p:nvSpPr>
          <p:spPr>
            <a:xfrm>
              <a:off x="1437136" y="649304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sz="1350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5CB0A9B-08FF-70E7-543A-C060A982F2CF}"/>
                </a:ext>
              </a:extLst>
            </p:cNvPr>
            <p:cNvGrpSpPr/>
            <p:nvPr/>
          </p:nvGrpSpPr>
          <p:grpSpPr>
            <a:xfrm rot="10800000">
              <a:off x="1079500" y="952167"/>
              <a:ext cx="641184" cy="1069728"/>
              <a:chOff x="6484111" y="2967038"/>
              <a:chExt cx="641184" cy="1069728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145CACDA-2DE0-21D6-B8DB-F9BC62E49AF7}"/>
                  </a:ext>
                </a:extLst>
              </p:cNvPr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6" name="Freeform 68">
                  <a:extLst>
                    <a:ext uri="{FF2B5EF4-FFF2-40B4-BE49-F238E27FC236}">
                      <a16:creationId xmlns:a16="http://schemas.microsoft.com/office/drawing/2014/main" id="{11B46CF9-4D52-6D2F-6FEA-67C5FD728C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7" name="Freeform 69">
                  <a:extLst>
                    <a:ext uri="{FF2B5EF4-FFF2-40B4-BE49-F238E27FC236}">
                      <a16:creationId xmlns:a16="http://schemas.microsoft.com/office/drawing/2014/main" id="{E3F7DC37-85A3-8DBC-5517-FC5DDD800D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8" name="Line 70">
                  <a:extLst>
                    <a:ext uri="{FF2B5EF4-FFF2-40B4-BE49-F238E27FC236}">
                      <a16:creationId xmlns:a16="http://schemas.microsoft.com/office/drawing/2014/main" id="{FE216884-0A7A-4FBD-E4AC-20BA199D87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3930D45B-64C3-F88B-4F01-D0155582FAA1}"/>
                  </a:ext>
                </a:extLst>
              </p:cNvPr>
              <p:cNvGrpSpPr/>
              <p:nvPr/>
            </p:nvGrpSpPr>
            <p:grpSpPr>
              <a:xfrm rot="18900000" flipH="1">
                <a:off x="6484111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23" name="Freeform 68">
                  <a:extLst>
                    <a:ext uri="{FF2B5EF4-FFF2-40B4-BE49-F238E27FC236}">
                      <a16:creationId xmlns:a16="http://schemas.microsoft.com/office/drawing/2014/main" id="{154D7DF8-2B62-B394-8B97-0C34D9539D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4" name="Freeform 69">
                  <a:extLst>
                    <a:ext uri="{FF2B5EF4-FFF2-40B4-BE49-F238E27FC236}">
                      <a16:creationId xmlns:a16="http://schemas.microsoft.com/office/drawing/2014/main" id="{302D7518-34D2-F390-F337-D7BFE83E8D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68A249B2-F6A7-C4B8-ABD8-196C683EDA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11" name="Title 9">
            <a:extLst>
              <a:ext uri="{FF2B5EF4-FFF2-40B4-BE49-F238E27FC236}">
                <a16:creationId xmlns:a16="http://schemas.microsoft.com/office/drawing/2014/main" id="{5998F931-A369-4286-5D28-0D0CED7BC2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9487" y="4617355"/>
            <a:ext cx="6169913" cy="1545333"/>
          </a:xfrm>
        </p:spPr>
        <p:txBody>
          <a:bodyPr anchor="t"/>
          <a:lstStyle>
            <a:lvl1pPr>
              <a:lnSpc>
                <a:spcPct val="120000"/>
              </a:lnSpc>
              <a:defRPr sz="135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D3ED1498-0FE4-6EE1-2592-BE169CAAD95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59485" y="1188414"/>
            <a:ext cx="6172200" cy="2925763"/>
          </a:xfrm>
        </p:spPr>
        <p:txBody>
          <a:bodyPr anchor="b"/>
          <a:lstStyle>
            <a:lvl1pPr>
              <a:defRPr sz="30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3881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681037"/>
            <a:ext cx="8222741" cy="91916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7D5A5-84C3-7EDE-A8EB-2DE057DE46A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59581" y="1825625"/>
            <a:ext cx="3806190" cy="435133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54150AE-A7C6-D328-35D7-F5B840930E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75799" y="1825625"/>
            <a:ext cx="3806428" cy="435133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8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3C3CA2-C6C0-82E2-7C81-4006F6A44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676657"/>
            <a:ext cx="8222741" cy="919163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85735"/>
            <a:ext cx="3806190" cy="55983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05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76275" y="1685735"/>
            <a:ext cx="3805952" cy="55983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05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6AAF7-C632-FCD0-6A60-E0EA4A52F22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57200" y="2387600"/>
            <a:ext cx="3806429" cy="37861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D998360-6973-27D8-8B08-ACAE10572B3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75798" y="2387600"/>
            <a:ext cx="3806429" cy="3786188"/>
          </a:xfrm>
        </p:spPr>
        <p:txBody>
          <a:bodyPr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7449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903FFA5-BEAF-26BB-1ECD-2D735E8BD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681037"/>
            <a:ext cx="8222741" cy="919163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99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348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C1B688C-63E7-2BFF-102C-4E3B1DCC94C7}"/>
              </a:ext>
            </a:extLst>
          </p:cNvPr>
          <p:cNvCxnSpPr>
            <a:cxnSpLocks/>
          </p:cNvCxnSpPr>
          <p:nvPr userDrawn="1"/>
        </p:nvCxnSpPr>
        <p:spPr>
          <a:xfrm>
            <a:off x="535781" y="2780396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375B801E-7C84-0C81-3226-862EED76E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2743200" cy="18288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C0B5703-D4E0-53FF-A33C-315D4E49C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9486" y="3046192"/>
            <a:ext cx="2740914" cy="3126009"/>
          </a:xfrm>
        </p:spPr>
        <p:txBody>
          <a:bodyPr anchor="b">
            <a:no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0" y="685800"/>
            <a:ext cx="4795025" cy="5486400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1050" dirty="0"/>
            </a:lvl1pPr>
            <a:lvl2pPr>
              <a:defRPr lang="en-US" sz="1050" dirty="0"/>
            </a:lvl2pPr>
            <a:lvl3pPr>
              <a:defRPr lang="en-US" sz="1050" dirty="0"/>
            </a:lvl3pPr>
            <a:lvl4pPr>
              <a:defRPr lang="en-US" sz="1050" dirty="0"/>
            </a:lvl4pPr>
            <a:lvl5pPr>
              <a:defRPr lang="en-US" sz="105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78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119A23E-A7C2-F4A1-F34A-78CDAAE39652}"/>
              </a:ext>
            </a:extLst>
          </p:cNvPr>
          <p:cNvCxnSpPr>
            <a:cxnSpLocks/>
          </p:cNvCxnSpPr>
          <p:nvPr userDrawn="1"/>
        </p:nvCxnSpPr>
        <p:spPr>
          <a:xfrm>
            <a:off x="535781" y="2780396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E523965-95D5-2048-A337-42CF57714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86201" y="685800"/>
            <a:ext cx="4796027" cy="548640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2743200" cy="18288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9486" y="3046192"/>
            <a:ext cx="2740914" cy="3126009"/>
          </a:xfrm>
        </p:spPr>
        <p:txBody>
          <a:bodyPr anchor="t">
            <a:no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F5C634D1-455E-26F8-956F-445295F9C74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93082" y="960120"/>
            <a:ext cx="4382262" cy="493776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510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685802"/>
            <a:ext cx="6859560" cy="225078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9582" y="3429000"/>
            <a:ext cx="6859465" cy="2620736"/>
          </a:xfrm>
        </p:spPr>
        <p:txBody>
          <a:bodyPr>
            <a:noAutofit/>
          </a:bodyPr>
          <a:lstStyle>
            <a:lvl1pPr marL="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7145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34290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51435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68580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A21DAF-0680-3109-32D1-F2152B86C712}"/>
              </a:ext>
            </a:extLst>
          </p:cNvPr>
          <p:cNvCxnSpPr>
            <a:cxnSpLocks/>
          </p:cNvCxnSpPr>
          <p:nvPr userDrawn="1"/>
        </p:nvCxnSpPr>
        <p:spPr>
          <a:xfrm>
            <a:off x="535781" y="3182791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1AC9AAAA-FF68-58B0-6AD3-81DAA78B9D79}"/>
              </a:ext>
            </a:extLst>
          </p:cNvPr>
          <p:cNvGrpSpPr/>
          <p:nvPr userDrawn="1"/>
        </p:nvGrpSpPr>
        <p:grpSpPr>
          <a:xfrm flipH="1">
            <a:off x="7810838" y="651328"/>
            <a:ext cx="523538" cy="1372591"/>
            <a:chOff x="1079500" y="649304"/>
            <a:chExt cx="698051" cy="137259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9B2EA1E-B452-6BA4-E61C-1E0C336E7707}"/>
                </a:ext>
              </a:extLst>
            </p:cNvPr>
            <p:cNvSpPr/>
            <p:nvPr/>
          </p:nvSpPr>
          <p:spPr>
            <a:xfrm>
              <a:off x="1437136" y="649304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sz="1350">
                <a:solidFill>
                  <a:schemeClr val="tx1"/>
                </a:solidFill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DDB7CD0-2D95-5BC6-ABC1-BC54BD6C4008}"/>
                </a:ext>
              </a:extLst>
            </p:cNvPr>
            <p:cNvGrpSpPr/>
            <p:nvPr/>
          </p:nvGrpSpPr>
          <p:grpSpPr>
            <a:xfrm rot="10800000">
              <a:off x="1079500" y="952167"/>
              <a:ext cx="641184" cy="1069728"/>
              <a:chOff x="6484111" y="2967038"/>
              <a:chExt cx="641184" cy="1069728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3D6FAD6-E7B1-971D-C962-F317FFDDF1A3}"/>
                  </a:ext>
                </a:extLst>
              </p:cNvPr>
              <p:cNvGrpSpPr/>
              <p:nvPr/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6" name="Freeform 68">
                  <a:extLst>
                    <a:ext uri="{FF2B5EF4-FFF2-40B4-BE49-F238E27FC236}">
                      <a16:creationId xmlns:a16="http://schemas.microsoft.com/office/drawing/2014/main" id="{FEFA5D29-9BA3-B2B0-658F-41E3FAAA39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7" name="Freeform 69">
                  <a:extLst>
                    <a:ext uri="{FF2B5EF4-FFF2-40B4-BE49-F238E27FC236}">
                      <a16:creationId xmlns:a16="http://schemas.microsoft.com/office/drawing/2014/main" id="{F580CDFE-3C7E-D23E-EAA5-DD38817443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id="{667E0D1B-7B9B-7A39-6166-7AFCC9386B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A8D3FD9-9675-FFF0-644E-B5C1A1ECE835}"/>
                  </a:ext>
                </a:extLst>
              </p:cNvPr>
              <p:cNvGrpSpPr/>
              <p:nvPr/>
            </p:nvGrpSpPr>
            <p:grpSpPr>
              <a:xfrm rot="18900000" flipH="1">
                <a:off x="6484111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3" name="Freeform 68">
                  <a:extLst>
                    <a:ext uri="{FF2B5EF4-FFF2-40B4-BE49-F238E27FC236}">
                      <a16:creationId xmlns:a16="http://schemas.microsoft.com/office/drawing/2014/main" id="{82ABA779-0915-5846-DFC5-5E96B4A972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4" name="Freeform 69">
                  <a:extLst>
                    <a:ext uri="{FF2B5EF4-FFF2-40B4-BE49-F238E27FC236}">
                      <a16:creationId xmlns:a16="http://schemas.microsoft.com/office/drawing/2014/main" id="{75B608AC-7F9B-F6BF-06DF-231BBDA3AF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2D2E2887-1666-122F-B8DA-A4C029AAA7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32618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2898B5F-AB7B-74C1-BF81-2EBBA277CB0A}"/>
              </a:ext>
            </a:extLst>
          </p:cNvPr>
          <p:cNvGrpSpPr/>
          <p:nvPr/>
        </p:nvGrpSpPr>
        <p:grpSpPr>
          <a:xfrm flipH="1">
            <a:off x="7305313" y="457965"/>
            <a:ext cx="1670906" cy="5970551"/>
            <a:chOff x="9740417" y="457964"/>
            <a:chExt cx="2227875" cy="597055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5AD13E4-C736-C4D0-3329-881CFA91CC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9757063" y="457964"/>
              <a:ext cx="2211229" cy="2707415"/>
              <a:chOff x="9728105" y="457964"/>
              <a:chExt cx="2211229" cy="2707415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9D7712BC-206D-B1BF-26E4-F924E900D1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B4DD0FA9-35AD-B9CB-6A43-73FB16AA4B5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B34DDA94-22F2-1094-2D3C-DBDC0C363A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55A45A38-9585-93BE-7D81-140D05F385E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0">
                    <a:extLst>
                      <a:ext uri="{FF2B5EF4-FFF2-40B4-BE49-F238E27FC236}">
                        <a16:creationId xmlns:a16="http://schemas.microsoft.com/office/drawing/2014/main" id="{A3E11012-B90B-F52F-7684-926CA336E9F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7" name="Rectangle 30">
                    <a:extLst>
                      <a:ext uri="{FF2B5EF4-FFF2-40B4-BE49-F238E27FC236}">
                        <a16:creationId xmlns:a16="http://schemas.microsoft.com/office/drawing/2014/main" id="{BE5AA1E3-A11C-0373-1D61-D0A9FE4617E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21D63B7A-DDB4-2C0B-1728-0D718F9E39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32" name="Freeform: Shape 57">
                    <a:extLst>
                      <a:ext uri="{FF2B5EF4-FFF2-40B4-BE49-F238E27FC236}">
                        <a16:creationId xmlns:a16="http://schemas.microsoft.com/office/drawing/2014/main" id="{80E2BC7D-E4BD-1454-C098-E5EDE269633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" name="Freeform: Shape 58">
                    <a:extLst>
                      <a:ext uri="{FF2B5EF4-FFF2-40B4-BE49-F238E27FC236}">
                        <a16:creationId xmlns:a16="http://schemas.microsoft.com/office/drawing/2014/main" id="{B661F348-951D-D355-FE18-B5392C718B4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58E45DB4-7A7F-E7F2-6CCB-5E6213440C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2D224138-06E2-E0AF-DE3A-E57A3358CB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28" name="Freeform 68">
                    <a:extLst>
                      <a:ext uri="{FF2B5EF4-FFF2-40B4-BE49-F238E27FC236}">
                        <a16:creationId xmlns:a16="http://schemas.microsoft.com/office/drawing/2014/main" id="{01AC57F7-CE8B-F99B-0F9A-7BEE21F8651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29" name="Freeform 69">
                    <a:extLst>
                      <a:ext uri="{FF2B5EF4-FFF2-40B4-BE49-F238E27FC236}">
                        <a16:creationId xmlns:a16="http://schemas.microsoft.com/office/drawing/2014/main" id="{BCF0D402-7FE4-9FAC-4BC6-9DD325D1BCE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27" name="Line 70">
                  <a:extLst>
                    <a:ext uri="{FF2B5EF4-FFF2-40B4-BE49-F238E27FC236}">
                      <a16:creationId xmlns:a16="http://schemas.microsoft.com/office/drawing/2014/main" id="{D05FDF64-168D-467A-6A78-2FA456716ED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8D64388-EE11-3AC7-CE32-5F667F63F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V="1">
              <a:off x="9740417" y="3721100"/>
              <a:ext cx="2211229" cy="2707415"/>
              <a:chOff x="9728105" y="457964"/>
              <a:chExt cx="2211229" cy="2707415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A27A44E-F151-2A8C-9338-9747085C3E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20BD2E44-9A02-DE19-97AB-DCFC7164C97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942C6307-1DD8-4291-5F56-1C701B3F131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1BAF2483-2C50-41D9-2806-86B3EA8B526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Rectangle 30">
                    <a:extLst>
                      <a:ext uri="{FF2B5EF4-FFF2-40B4-BE49-F238E27FC236}">
                        <a16:creationId xmlns:a16="http://schemas.microsoft.com/office/drawing/2014/main" id="{493CF191-5DDA-8462-AE83-CA01EB942EC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3" name="Rectangle 30">
                    <a:extLst>
                      <a:ext uri="{FF2B5EF4-FFF2-40B4-BE49-F238E27FC236}">
                        <a16:creationId xmlns:a16="http://schemas.microsoft.com/office/drawing/2014/main" id="{B16DA0CF-99DB-5B26-15CE-7A5C3FF5B55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969A3741-69D5-4A00-BE22-77B52FF20C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8" name="Freeform: Shape 141">
                    <a:extLst>
                      <a:ext uri="{FF2B5EF4-FFF2-40B4-BE49-F238E27FC236}">
                        <a16:creationId xmlns:a16="http://schemas.microsoft.com/office/drawing/2014/main" id="{CEB8C9BA-7217-3FF0-0000-F75245E6971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" name="Freeform: Shape 142">
                    <a:extLst>
                      <a:ext uri="{FF2B5EF4-FFF2-40B4-BE49-F238E27FC236}">
                        <a16:creationId xmlns:a16="http://schemas.microsoft.com/office/drawing/2014/main" id="{2EBBFD8B-2D36-E329-EB66-AF3287A585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06447F1-9BEC-3B87-BB32-191FA43AF0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9" y="1917604"/>
                <a:ext cx="633413" cy="1862138"/>
                <a:chOff x="5959193" y="333389"/>
                <a:chExt cx="633413" cy="1862138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9C5EF3DE-B07E-D485-E31C-3594D9BC20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4" name="Freeform 68">
                    <a:extLst>
                      <a:ext uri="{FF2B5EF4-FFF2-40B4-BE49-F238E27FC236}">
                        <a16:creationId xmlns:a16="http://schemas.microsoft.com/office/drawing/2014/main" id="{D3AFEFF8-8B08-9A6A-2ABC-B7AC1E804B4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  <p:sp>
                <p:nvSpPr>
                  <p:cNvPr id="15" name="Freeform 69">
                    <a:extLst>
                      <a:ext uri="{FF2B5EF4-FFF2-40B4-BE49-F238E27FC236}">
                        <a16:creationId xmlns:a16="http://schemas.microsoft.com/office/drawing/2014/main" id="{911E6C5C-E6C0-1635-8A8E-18A6C9AC445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350"/>
                  </a:p>
                </p:txBody>
              </p:sp>
            </p:grp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A3E77BF5-0B00-BE87-3AF1-AC7557C235E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50"/>
                </a:p>
              </p:txBody>
            </p:sp>
          </p:grpSp>
        </p:grpSp>
      </p:grpSp>
      <p:sp>
        <p:nvSpPr>
          <p:cNvPr id="38" name="Title 1">
            <a:extLst>
              <a:ext uri="{FF2B5EF4-FFF2-40B4-BE49-F238E27FC236}">
                <a16:creationId xmlns:a16="http://schemas.microsoft.com/office/drawing/2014/main" id="{ABDBC601-EF17-43ED-E11A-47AF443F0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685802"/>
            <a:ext cx="6169914" cy="225078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Content Placeholder 7">
            <a:extLst>
              <a:ext uri="{FF2B5EF4-FFF2-40B4-BE49-F238E27FC236}">
                <a16:creationId xmlns:a16="http://schemas.microsoft.com/office/drawing/2014/main" id="{0FA9591D-3E3F-856B-F084-D47E87FA27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9582" y="3429000"/>
            <a:ext cx="6169828" cy="2620736"/>
          </a:xfrm>
        </p:spPr>
        <p:txBody>
          <a:bodyPr>
            <a:noAutofit/>
          </a:bodyPr>
          <a:lstStyle>
            <a:lvl1pPr marL="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7145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34290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51435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685800" indent="0">
              <a:buNone/>
              <a:defRPr sz="135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07495" y="6343956"/>
            <a:ext cx="32190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456575F-43CC-E7A8-7305-3C73B4FC75BD}"/>
              </a:ext>
            </a:extLst>
          </p:cNvPr>
          <p:cNvCxnSpPr>
            <a:cxnSpLocks/>
          </p:cNvCxnSpPr>
          <p:nvPr userDrawn="1"/>
        </p:nvCxnSpPr>
        <p:spPr>
          <a:xfrm>
            <a:off x="535781" y="3182791"/>
            <a:ext cx="411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0295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7" y="685800"/>
            <a:ext cx="8222741" cy="801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485" y="1629786"/>
            <a:ext cx="8222742" cy="4542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>
              <a:defRPr sz="750" b="0" i="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	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AF5E0EC-34DA-2393-A02C-AF21DBB18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rtl="0">
              <a:defRPr sz="900" b="0" i="0" cap="all" spc="225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rtl="0">
              <a:defRPr sz="750" b="0" i="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</p:sldLayoutIdLst>
  <p:hf sldNum="0" hdr="0" ft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400" b="0" kern="1200" cap="all" spc="0" baseline="0">
          <a:solidFill>
            <a:schemeClr val="tx1">
              <a:lumMod val="75000"/>
              <a:lumOff val="2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0" indent="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None/>
        <a:defRPr sz="1350" b="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171450" indent="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None/>
        <a:defRPr sz="1200" b="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342900" indent="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None/>
        <a:defRPr sz="1050" b="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514350" indent="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None/>
        <a:defRPr sz="1050" b="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685800" indent="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None/>
        <a:defRPr sz="1050" b="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5" orient="horz" pos="2160">
          <p15:clr>
            <a:srgbClr val="F26B43"/>
          </p15:clr>
        </p15:guide>
        <p15:guide id="36" pos="3840">
          <p15:clr>
            <a:srgbClr val="F26B43"/>
          </p15:clr>
        </p15:guide>
        <p15:guide id="37" pos="7296">
          <p15:clr>
            <a:srgbClr val="F26B43"/>
          </p15:clr>
        </p15:guide>
        <p15:guide id="38" pos="3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Clustering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b="1" dirty="0"/>
              <a:t>Distance-Based vs Model-Based Clustering</a:t>
            </a:r>
          </a:p>
          <a:p>
            <a:r>
              <a:rPr b="1" dirty="0"/>
              <a:t>Professor A</a:t>
            </a:r>
            <a:r>
              <a:rPr lang="en-US" b="1" dirty="0"/>
              <a:t>. E. </a:t>
            </a:r>
            <a:r>
              <a:rPr b="1" dirty="0"/>
              <a:t>Rodriguez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A27D2-1398-16F3-2BD6-1E94622A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1885949"/>
            <a:ext cx="2757921" cy="3086102"/>
          </a:xfrm>
        </p:spPr>
        <p:txBody>
          <a:bodyPr anchor="ctr"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Thank you</a:t>
            </a:r>
          </a:p>
          <a:p>
            <a:endParaRPr lang="en-US" sz="1200" b="1" dirty="0">
              <a:solidFill>
                <a:srgbClr val="002060"/>
              </a:solidFill>
            </a:endParaRPr>
          </a:p>
          <a:p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r>
              <a:rPr lang="en-US" sz="1200" b="1" dirty="0">
                <a:solidFill>
                  <a:srgbClr val="002060"/>
                </a:solidFill>
              </a:rPr>
              <a:t>arodriguez@newhaven.edu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C6C4205-98A5-93BF-B24B-25DA00CE6B0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878" y="1885948"/>
            <a:ext cx="3086102" cy="30861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729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Clustering?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Unsupervised learning method</a:t>
            </a:r>
          </a:p>
          <a:p>
            <a:r>
              <a:t>Group similar observations</a:t>
            </a:r>
          </a:p>
          <a:p>
            <a:r>
              <a:t>No labeled outcomes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Distance-Based Clustering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Groups points by similarity (distance)</a:t>
            </a:r>
          </a:p>
          <a:p>
            <a:r>
              <a:t>Examples: k-means, hierarchical</a:t>
            </a:r>
          </a:p>
          <a:p>
            <a:r>
              <a:t>Objective: minimize within-cluster distance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Distance-Based Intuition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Cluster = points that are close together</a:t>
            </a:r>
          </a:p>
          <a:p>
            <a:r>
              <a:t>Geometry-driven</a:t>
            </a:r>
          </a:p>
          <a:p>
            <a:r>
              <a:t>Assumes spherical clusters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Model-Based Clustering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Assumes data generated from distributions</a:t>
            </a:r>
          </a:p>
          <a:p>
            <a:r>
              <a:t>Clusters = mixture components</a:t>
            </a:r>
          </a:p>
          <a:p>
            <a:r>
              <a:t>Example: Gaussian Mixture Models (GMM)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Model-Based Intuition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Each point has probability of belonging to clusters</a:t>
            </a:r>
          </a:p>
          <a:p>
            <a:r>
              <a:t>Captures cluster shape and variance</a:t>
            </a:r>
          </a:p>
          <a:p>
            <a:r>
              <a:t>Handles overlap better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Hard vs Soft Clustering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Distance-based: hard assignment</a:t>
            </a:r>
          </a:p>
          <a:p>
            <a:r>
              <a:t>Model-based: probabilistic assignment</a:t>
            </a:r>
          </a:p>
          <a:p>
            <a:r>
              <a:t>Provides uncertainty estimates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Distance-based:</a:t>
            </a:r>
          </a:p>
          <a:p>
            <a:r>
              <a:t>- Fast</a:t>
            </a:r>
          </a:p>
          <a:p>
            <a:r>
              <a:t>- Simple</a:t>
            </a:r>
          </a:p>
          <a:p>
            <a:endParaRPr/>
          </a:p>
          <a:p>
            <a:r>
              <a:t>Model-based:</a:t>
            </a:r>
          </a:p>
          <a:p>
            <a:r>
              <a:t>- Flexible</a:t>
            </a:r>
          </a:p>
          <a:p>
            <a:r>
              <a:t>- Statistical interpretation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Distance-based: well-separated clusters</a:t>
            </a:r>
          </a:p>
          <a:p>
            <a:r>
              <a:t>Model-based: overlapping, complex data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olace">
  <a:themeElements>
    <a:clrScheme name="Custom 2">
      <a:dk1>
        <a:srgbClr val="000000"/>
      </a:dk1>
      <a:lt1>
        <a:srgbClr val="FFFFFF"/>
      </a:lt1>
      <a:dk2>
        <a:srgbClr val="0B2627"/>
      </a:dk2>
      <a:lt2>
        <a:srgbClr val="DAE3E3"/>
      </a:lt2>
      <a:accent1>
        <a:srgbClr val="858A66"/>
      </a:accent1>
      <a:accent2>
        <a:srgbClr val="DACCE0"/>
      </a:accent2>
      <a:accent3>
        <a:srgbClr val="ADBEBF"/>
      </a:accent3>
      <a:accent4>
        <a:srgbClr val="E0B775"/>
      </a:accent4>
      <a:accent5>
        <a:srgbClr val="BA6F50"/>
      </a:accent5>
      <a:accent6>
        <a:srgbClr val="D0BB9E"/>
      </a:accent6>
      <a:hlink>
        <a:srgbClr val="698289"/>
      </a:hlink>
      <a:folHlink>
        <a:srgbClr val="9F7C8F"/>
      </a:folHlink>
    </a:clrScheme>
    <a:fontScheme name="Custom 63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lace_Copilot Layouts_win32_KO_V7" id="{158F8A01-2E5F-4A07-81BB-FE4F3C72D79D}" vid="{30D5BA39-8B68-4632-B62A-F659D871A1D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2725</TotalTime>
  <Words>150</Words>
  <Application>Microsoft Office PowerPoint</Application>
  <PresentationFormat>On-screen Show (4:3)</PresentationFormat>
  <Paragraphs>42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Batang</vt:lpstr>
      <vt:lpstr>Aptos</vt:lpstr>
      <vt:lpstr>Arial</vt:lpstr>
      <vt:lpstr>Avenir Next LT Pro Light</vt:lpstr>
      <vt:lpstr>Calibri</vt:lpstr>
      <vt:lpstr>Office Theme</vt:lpstr>
      <vt:lpstr>Solace</vt:lpstr>
      <vt:lpstr>Clustering Methods</vt:lpstr>
      <vt:lpstr>What is Clustering?</vt:lpstr>
      <vt:lpstr>Distance-Based Clustering</vt:lpstr>
      <vt:lpstr>Distance-Based Intuition</vt:lpstr>
      <vt:lpstr>Model-Based Clustering</vt:lpstr>
      <vt:lpstr>Model-Based Intuition</vt:lpstr>
      <vt:lpstr>Hard vs Soft Clustering</vt:lpstr>
      <vt:lpstr>Comparison</vt:lpstr>
      <vt:lpstr>When to Use Each</vt:lpstr>
      <vt:lpstr>Thank you       arodriguez@newhaven.edu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Rodriguez, Armando</dc:creator>
  <cp:keywords/>
  <dc:description>generated using python-pptx</dc:description>
  <cp:lastModifiedBy>Rodriguez, Armando</cp:lastModifiedBy>
  <cp:revision>3</cp:revision>
  <dcterms:created xsi:type="dcterms:W3CDTF">2013-01-27T09:14:16Z</dcterms:created>
  <dcterms:modified xsi:type="dcterms:W3CDTF">2026-05-24T01:57:24Z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8c3cc9c-d660-41a9-8502-9ce659b5a1a4_Enabled">
    <vt:lpwstr>true</vt:lpwstr>
  </property>
  <property fmtid="{D5CDD505-2E9C-101B-9397-08002B2CF9AE}" pid="3" name="MSIP_Label_88c3cc9c-d660-41a9-8502-9ce659b5a1a4_SetDate">
    <vt:lpwstr>2026-05-19T09:37:01Z</vt:lpwstr>
  </property>
  <property fmtid="{D5CDD505-2E9C-101B-9397-08002B2CF9AE}" pid="4" name="MSIP_Label_88c3cc9c-d660-41a9-8502-9ce659b5a1a4_Method">
    <vt:lpwstr>Standard</vt:lpwstr>
  </property>
  <property fmtid="{D5CDD505-2E9C-101B-9397-08002B2CF9AE}" pid="5" name="MSIP_Label_88c3cc9c-d660-41a9-8502-9ce659b5a1a4_Name">
    <vt:lpwstr>defa4170-0d19-0005-0004-bc88714345d2</vt:lpwstr>
  </property>
  <property fmtid="{D5CDD505-2E9C-101B-9397-08002B2CF9AE}" pid="6" name="MSIP_Label_88c3cc9c-d660-41a9-8502-9ce659b5a1a4_SiteId">
    <vt:lpwstr>3c71cbab-b5ed-4f3b-ac0d-95509d6c0e93</vt:lpwstr>
  </property>
  <property fmtid="{D5CDD505-2E9C-101B-9397-08002B2CF9AE}" pid="7" name="MSIP_Label_88c3cc9c-d660-41a9-8502-9ce659b5a1a4_ActionId">
    <vt:lpwstr>d5513266-5b11-4b8c-a575-708e6035a458</vt:lpwstr>
  </property>
  <property fmtid="{D5CDD505-2E9C-101B-9397-08002B2CF9AE}" pid="8" name="MSIP_Label_88c3cc9c-d660-41a9-8502-9ce659b5a1a4_ContentBits">
    <vt:lpwstr>0</vt:lpwstr>
  </property>
</Properties>
</file>